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57" r:id="rId2"/>
    <p:sldId id="519" r:id="rId3"/>
    <p:sldId id="443" r:id="rId4"/>
    <p:sldId id="527" r:id="rId5"/>
    <p:sldId id="262" r:id="rId6"/>
    <p:sldId id="263" r:id="rId7"/>
    <p:sldId id="260" r:id="rId8"/>
    <p:sldId id="264" r:id="rId9"/>
    <p:sldId id="266" r:id="rId10"/>
    <p:sldId id="516" r:id="rId11"/>
    <p:sldId id="517" r:id="rId12"/>
    <p:sldId id="528" r:id="rId13"/>
    <p:sldId id="529" r:id="rId14"/>
    <p:sldId id="531" r:id="rId15"/>
    <p:sldId id="526" r:id="rId16"/>
    <p:sldId id="272" r:id="rId17"/>
    <p:sldId id="522" r:id="rId18"/>
    <p:sldId id="271" r:id="rId19"/>
    <p:sldId id="525" r:id="rId20"/>
    <p:sldId id="524" r:id="rId21"/>
    <p:sldId id="521" r:id="rId22"/>
    <p:sldId id="532" r:id="rId23"/>
    <p:sldId id="258" r:id="rId24"/>
    <p:sldId id="259" r:id="rId25"/>
    <p:sldId id="533" r:id="rId26"/>
    <p:sldId id="534" r:id="rId27"/>
    <p:sldId id="265" r:id="rId28"/>
    <p:sldId id="273" r:id="rId29"/>
    <p:sldId id="274" r:id="rId30"/>
    <p:sldId id="535" r:id="rId31"/>
    <p:sldId id="536" r:id="rId32"/>
    <p:sldId id="537" r:id="rId33"/>
    <p:sldId id="538" r:id="rId34"/>
    <p:sldId id="275" r:id="rId35"/>
    <p:sldId id="278" r:id="rId36"/>
    <p:sldId id="279" r:id="rId37"/>
    <p:sldId id="280" r:id="rId38"/>
    <p:sldId id="287" r:id="rId39"/>
    <p:sldId id="291" r:id="rId40"/>
    <p:sldId id="292" r:id="rId41"/>
    <p:sldId id="293" r:id="rId42"/>
    <p:sldId id="297" r:id="rId43"/>
    <p:sldId id="298" r:id="rId44"/>
    <p:sldId id="418" r:id="rId45"/>
    <p:sldId id="515" r:id="rId46"/>
    <p:sldId id="518" r:id="rId4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49" autoAdjust="0"/>
    <p:restoredTop sz="74472" autoAdjust="0"/>
  </p:normalViewPr>
  <p:slideViewPr>
    <p:cSldViewPr snapToGrid="0">
      <p:cViewPr varScale="1">
        <p:scale>
          <a:sx n="77" d="100"/>
          <a:sy n="77" d="100"/>
        </p:scale>
        <p:origin x="1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yllipe Lima" userId="afbdb2a7827722fd" providerId="LiveId" clId="{889B28A1-3DE7-B64E-84AC-F84D5DE61DC8}"/>
    <pc:docChg chg="custSel addSld delSld modSld sldOrd">
      <pc:chgData name="Phyllipe Lima" userId="afbdb2a7827722fd" providerId="LiveId" clId="{889B28A1-3DE7-B64E-84AC-F84D5DE61DC8}" dt="2020-04-06T14:10:55.880" v="1436" actId="20577"/>
      <pc:docMkLst>
        <pc:docMk/>
      </pc:docMkLst>
      <pc:sldChg chg="ord">
        <pc:chgData name="Phyllipe Lima" userId="afbdb2a7827722fd" providerId="LiveId" clId="{889B28A1-3DE7-B64E-84AC-F84D5DE61DC8}" dt="2020-04-06T12:26:10.794" v="903"/>
        <pc:sldMkLst>
          <pc:docMk/>
          <pc:sldMk cId="3771346874" sldId="418"/>
        </pc:sldMkLst>
      </pc:sldChg>
      <pc:sldChg chg="modSp">
        <pc:chgData name="Phyllipe Lima" userId="afbdb2a7827722fd" providerId="LiveId" clId="{889B28A1-3DE7-B64E-84AC-F84D5DE61DC8}" dt="2020-04-06T12:12:48.361" v="1" actId="27636"/>
        <pc:sldMkLst>
          <pc:docMk/>
          <pc:sldMk cId="2500104174" sldId="427"/>
        </pc:sldMkLst>
        <pc:spChg chg="mod">
          <ac:chgData name="Phyllipe Lima" userId="afbdb2a7827722fd" providerId="LiveId" clId="{889B28A1-3DE7-B64E-84AC-F84D5DE61DC8}" dt="2020-04-06T12:12:48.361" v="1" actId="27636"/>
          <ac:spMkLst>
            <pc:docMk/>
            <pc:sldMk cId="2500104174" sldId="427"/>
            <ac:spMk id="11" creationId="{C2C91EF0-77E9-453E-BC06-6319E104BC28}"/>
          </ac:spMkLst>
        </pc:spChg>
      </pc:sldChg>
      <pc:sldChg chg="modSp">
        <pc:chgData name="Phyllipe Lima" userId="afbdb2a7827722fd" providerId="LiveId" clId="{889B28A1-3DE7-B64E-84AC-F84D5DE61DC8}" dt="2020-04-06T13:44:17.038" v="943" actId="20577"/>
        <pc:sldMkLst>
          <pc:docMk/>
          <pc:sldMk cId="2202462808" sldId="455"/>
        </pc:sldMkLst>
        <pc:spChg chg="mod">
          <ac:chgData name="Phyllipe Lima" userId="afbdb2a7827722fd" providerId="LiveId" clId="{889B28A1-3DE7-B64E-84AC-F84D5DE61DC8}" dt="2020-04-06T13:44:17.038" v="943" actId="20577"/>
          <ac:spMkLst>
            <pc:docMk/>
            <pc:sldMk cId="2202462808" sldId="455"/>
            <ac:spMk id="3" creationId="{00000000-0000-0000-0000-000000000000}"/>
          </ac:spMkLst>
        </pc:spChg>
      </pc:sldChg>
      <pc:sldChg chg="del">
        <pc:chgData name="Phyllipe Lima" userId="afbdb2a7827722fd" providerId="LiveId" clId="{889B28A1-3DE7-B64E-84AC-F84D5DE61DC8}" dt="2020-04-06T13:45:01.412" v="944" actId="2696"/>
        <pc:sldMkLst>
          <pc:docMk/>
          <pc:sldMk cId="3838476213" sldId="456"/>
        </pc:sldMkLst>
      </pc:sldChg>
      <pc:sldChg chg="modSp">
        <pc:chgData name="Phyllipe Lima" userId="afbdb2a7827722fd" providerId="LiveId" clId="{889B28A1-3DE7-B64E-84AC-F84D5DE61DC8}" dt="2020-04-06T13:45:36.472" v="953" actId="20577"/>
        <pc:sldMkLst>
          <pc:docMk/>
          <pc:sldMk cId="3482351026" sldId="457"/>
        </pc:sldMkLst>
        <pc:spChg chg="mod">
          <ac:chgData name="Phyllipe Lima" userId="afbdb2a7827722fd" providerId="LiveId" clId="{889B28A1-3DE7-B64E-84AC-F84D5DE61DC8}" dt="2020-04-06T13:45:36.472" v="953" actId="20577"/>
          <ac:spMkLst>
            <pc:docMk/>
            <pc:sldMk cId="3482351026" sldId="457"/>
            <ac:spMk id="10" creationId="{0025EA58-FC97-4A70-A2EA-CC698A9A02BB}"/>
          </ac:spMkLst>
        </pc:spChg>
      </pc:sldChg>
      <pc:sldChg chg="modSp">
        <pc:chgData name="Phyllipe Lima" userId="afbdb2a7827722fd" providerId="LiveId" clId="{889B28A1-3DE7-B64E-84AC-F84D5DE61DC8}" dt="2020-04-06T13:46:40.972" v="1039" actId="20577"/>
        <pc:sldMkLst>
          <pc:docMk/>
          <pc:sldMk cId="2359349444" sldId="458"/>
        </pc:sldMkLst>
        <pc:spChg chg="mod">
          <ac:chgData name="Phyllipe Lima" userId="afbdb2a7827722fd" providerId="LiveId" clId="{889B28A1-3DE7-B64E-84AC-F84D5DE61DC8}" dt="2020-04-06T13:46:40.972" v="1039" actId="20577"/>
          <ac:spMkLst>
            <pc:docMk/>
            <pc:sldMk cId="2359349444" sldId="458"/>
            <ac:spMk id="10" creationId="{0025EA58-FC97-4A70-A2EA-CC698A9A02BB}"/>
          </ac:spMkLst>
        </pc:spChg>
      </pc:sldChg>
      <pc:sldChg chg="modSp">
        <pc:chgData name="Phyllipe Lima" userId="afbdb2a7827722fd" providerId="LiveId" clId="{889B28A1-3DE7-B64E-84AC-F84D5DE61DC8}" dt="2020-04-06T13:48:11.004" v="1041" actId="20577"/>
        <pc:sldMkLst>
          <pc:docMk/>
          <pc:sldMk cId="3393935000" sldId="463"/>
        </pc:sldMkLst>
        <pc:spChg chg="mod">
          <ac:chgData name="Phyllipe Lima" userId="afbdb2a7827722fd" providerId="LiveId" clId="{889B28A1-3DE7-B64E-84AC-F84D5DE61DC8}" dt="2020-04-06T13:48:11.004" v="1041" actId="20577"/>
          <ac:spMkLst>
            <pc:docMk/>
            <pc:sldMk cId="3393935000" sldId="463"/>
            <ac:spMk id="10" creationId="{0025EA58-FC97-4A70-A2EA-CC698A9A02BB}"/>
          </ac:spMkLst>
        </pc:spChg>
      </pc:sldChg>
      <pc:sldChg chg="del">
        <pc:chgData name="Phyllipe Lima" userId="afbdb2a7827722fd" providerId="LiveId" clId="{889B28A1-3DE7-B64E-84AC-F84D5DE61DC8}" dt="2020-04-06T13:54:29.685" v="1043" actId="2696"/>
        <pc:sldMkLst>
          <pc:docMk/>
          <pc:sldMk cId="1110165961" sldId="465"/>
        </pc:sldMkLst>
      </pc:sldChg>
      <pc:sldChg chg="modSp">
        <pc:chgData name="Phyllipe Lima" userId="afbdb2a7827722fd" providerId="LiveId" clId="{889B28A1-3DE7-B64E-84AC-F84D5DE61DC8}" dt="2020-04-06T13:54:27.996" v="1042"/>
        <pc:sldMkLst>
          <pc:docMk/>
          <pc:sldMk cId="2976922335" sldId="466"/>
        </pc:sldMkLst>
        <pc:spChg chg="mod">
          <ac:chgData name="Phyllipe Lima" userId="afbdb2a7827722fd" providerId="LiveId" clId="{889B28A1-3DE7-B64E-84AC-F84D5DE61DC8}" dt="2020-04-06T13:54:27.996" v="1042"/>
          <ac:spMkLst>
            <pc:docMk/>
            <pc:sldMk cId="2976922335" sldId="466"/>
            <ac:spMk id="11" creationId="{C2C91EF0-77E9-453E-BC06-6319E104BC28}"/>
          </ac:spMkLst>
        </pc:spChg>
      </pc:sldChg>
      <pc:sldChg chg="modSp">
        <pc:chgData name="Phyllipe Lima" userId="afbdb2a7827722fd" providerId="LiveId" clId="{889B28A1-3DE7-B64E-84AC-F84D5DE61DC8}" dt="2020-04-06T13:55:18.366" v="1075" actId="20577"/>
        <pc:sldMkLst>
          <pc:docMk/>
          <pc:sldMk cId="3759237010" sldId="467"/>
        </pc:sldMkLst>
        <pc:spChg chg="mod">
          <ac:chgData name="Phyllipe Lima" userId="afbdb2a7827722fd" providerId="LiveId" clId="{889B28A1-3DE7-B64E-84AC-F84D5DE61DC8}" dt="2020-04-06T13:54:47.161" v="1051" actId="20577"/>
          <ac:spMkLst>
            <pc:docMk/>
            <pc:sldMk cId="3759237010" sldId="467"/>
            <ac:spMk id="10" creationId="{0025EA58-FC97-4A70-A2EA-CC698A9A02BB}"/>
          </ac:spMkLst>
        </pc:spChg>
        <pc:spChg chg="mod">
          <ac:chgData name="Phyllipe Lima" userId="afbdb2a7827722fd" providerId="LiveId" clId="{889B28A1-3DE7-B64E-84AC-F84D5DE61DC8}" dt="2020-04-06T13:55:18.366" v="1075" actId="20577"/>
          <ac:spMkLst>
            <pc:docMk/>
            <pc:sldMk cId="3759237010" sldId="467"/>
            <ac:spMk id="12" creationId="{C89E0BCD-4AE2-40A9-9DEC-2AA4806EF0CE}"/>
          </ac:spMkLst>
        </pc:spChg>
      </pc:sldChg>
      <pc:sldChg chg="modSp">
        <pc:chgData name="Phyllipe Lima" userId="afbdb2a7827722fd" providerId="LiveId" clId="{889B28A1-3DE7-B64E-84AC-F84D5DE61DC8}" dt="2020-04-06T14:05:19.255" v="1280" actId="20577"/>
        <pc:sldMkLst>
          <pc:docMk/>
          <pc:sldMk cId="1491257049" sldId="469"/>
        </pc:sldMkLst>
        <pc:spChg chg="mod">
          <ac:chgData name="Phyllipe Lima" userId="afbdb2a7827722fd" providerId="LiveId" clId="{889B28A1-3DE7-B64E-84AC-F84D5DE61DC8}" dt="2020-04-06T14:05:19.255" v="1280" actId="20577"/>
          <ac:spMkLst>
            <pc:docMk/>
            <pc:sldMk cId="1491257049" sldId="469"/>
            <ac:spMk id="12" creationId="{A2A3722F-6D19-4468-9091-73C80A1012B0}"/>
          </ac:spMkLst>
        </pc:spChg>
      </pc:sldChg>
      <pc:sldChg chg="modSp">
        <pc:chgData name="Phyllipe Lima" userId="afbdb2a7827722fd" providerId="LiveId" clId="{889B28A1-3DE7-B64E-84AC-F84D5DE61DC8}" dt="2020-04-06T14:05:52.443" v="1285" actId="20577"/>
        <pc:sldMkLst>
          <pc:docMk/>
          <pc:sldMk cId="4194278293" sldId="472"/>
        </pc:sldMkLst>
        <pc:spChg chg="mod">
          <ac:chgData name="Phyllipe Lima" userId="afbdb2a7827722fd" providerId="LiveId" clId="{889B28A1-3DE7-B64E-84AC-F84D5DE61DC8}" dt="2020-04-06T14:05:52.443" v="1285" actId="20577"/>
          <ac:spMkLst>
            <pc:docMk/>
            <pc:sldMk cId="4194278293" sldId="472"/>
            <ac:spMk id="12" creationId="{A2A3722F-6D19-4468-9091-73C80A1012B0}"/>
          </ac:spMkLst>
        </pc:spChg>
      </pc:sldChg>
      <pc:sldChg chg="modSp">
        <pc:chgData name="Phyllipe Lima" userId="afbdb2a7827722fd" providerId="LiveId" clId="{889B28A1-3DE7-B64E-84AC-F84D5DE61DC8}" dt="2020-04-06T14:06:04.629" v="1286" actId="20577"/>
        <pc:sldMkLst>
          <pc:docMk/>
          <pc:sldMk cId="3106728145" sldId="473"/>
        </pc:sldMkLst>
        <pc:spChg chg="mod">
          <ac:chgData name="Phyllipe Lima" userId="afbdb2a7827722fd" providerId="LiveId" clId="{889B28A1-3DE7-B64E-84AC-F84D5DE61DC8}" dt="2020-04-06T14:06:04.629" v="1286" actId="20577"/>
          <ac:spMkLst>
            <pc:docMk/>
            <pc:sldMk cId="3106728145" sldId="473"/>
            <ac:spMk id="12" creationId="{A2A3722F-6D19-4468-9091-73C80A1012B0}"/>
          </ac:spMkLst>
        </pc:spChg>
      </pc:sldChg>
      <pc:sldChg chg="modSp">
        <pc:chgData name="Phyllipe Lima" userId="afbdb2a7827722fd" providerId="LiveId" clId="{889B28A1-3DE7-B64E-84AC-F84D5DE61DC8}" dt="2020-04-06T14:06:29.566" v="1289" actId="20577"/>
        <pc:sldMkLst>
          <pc:docMk/>
          <pc:sldMk cId="621324431" sldId="474"/>
        </pc:sldMkLst>
        <pc:spChg chg="mod">
          <ac:chgData name="Phyllipe Lima" userId="afbdb2a7827722fd" providerId="LiveId" clId="{889B28A1-3DE7-B64E-84AC-F84D5DE61DC8}" dt="2020-04-06T14:06:29.566" v="1289" actId="20577"/>
          <ac:spMkLst>
            <pc:docMk/>
            <pc:sldMk cId="621324431" sldId="474"/>
            <ac:spMk id="14" creationId="{C6FEFC19-C3FF-40DA-83A5-3BD33A1EBEE9}"/>
          </ac:spMkLst>
        </pc:spChg>
      </pc:sldChg>
      <pc:sldChg chg="addSp delSp modSp modAnim">
        <pc:chgData name="Phyllipe Lima" userId="afbdb2a7827722fd" providerId="LiveId" clId="{889B28A1-3DE7-B64E-84AC-F84D5DE61DC8}" dt="2020-04-06T12:25:58.932" v="902" actId="20577"/>
        <pc:sldMkLst>
          <pc:docMk/>
          <pc:sldMk cId="2035084430" sldId="475"/>
        </pc:sldMkLst>
        <pc:spChg chg="mod">
          <ac:chgData name="Phyllipe Lima" userId="afbdb2a7827722fd" providerId="LiveId" clId="{889B28A1-3DE7-B64E-84AC-F84D5DE61DC8}" dt="2020-04-06T12:25:58.932" v="902" actId="20577"/>
          <ac:spMkLst>
            <pc:docMk/>
            <pc:sldMk cId="2035084430" sldId="475"/>
            <ac:spMk id="10" creationId="{0025EA58-FC97-4A70-A2EA-CC698A9A02BB}"/>
          </ac:spMkLst>
        </pc:spChg>
        <pc:picChg chg="del">
          <ac:chgData name="Phyllipe Lima" userId="afbdb2a7827722fd" providerId="LiveId" clId="{889B28A1-3DE7-B64E-84AC-F84D5DE61DC8}" dt="2020-04-06T12:13:14.299" v="15" actId="478"/>
          <ac:picMkLst>
            <pc:docMk/>
            <pc:sldMk cId="2035084430" sldId="475"/>
            <ac:picMk id="3" creationId="{F0E499D4-FC87-4ADC-89D0-C97954916F78}"/>
          </ac:picMkLst>
        </pc:picChg>
        <pc:picChg chg="add mod">
          <ac:chgData name="Phyllipe Lima" userId="afbdb2a7827722fd" providerId="LiveId" clId="{889B28A1-3DE7-B64E-84AC-F84D5DE61DC8}" dt="2020-04-06T12:13:08.945" v="13"/>
          <ac:picMkLst>
            <pc:docMk/>
            <pc:sldMk cId="2035084430" sldId="475"/>
            <ac:picMk id="12" creationId="{152F4E36-8520-AA42-B9D8-4FB36F980D7F}"/>
          </ac:picMkLst>
        </pc:picChg>
      </pc:sldChg>
      <pc:sldChg chg="modSp">
        <pc:chgData name="Phyllipe Lima" userId="afbdb2a7827722fd" providerId="LiveId" clId="{889B28A1-3DE7-B64E-84AC-F84D5DE61DC8}" dt="2020-04-06T14:08:23.903" v="1405" actId="20577"/>
        <pc:sldMkLst>
          <pc:docMk/>
          <pc:sldMk cId="540509760" sldId="477"/>
        </pc:sldMkLst>
        <pc:spChg chg="mod">
          <ac:chgData name="Phyllipe Lima" userId="afbdb2a7827722fd" providerId="LiveId" clId="{889B28A1-3DE7-B64E-84AC-F84D5DE61DC8}" dt="2020-04-06T14:08:23.903" v="1405" actId="20577"/>
          <ac:spMkLst>
            <pc:docMk/>
            <pc:sldMk cId="540509760" sldId="477"/>
            <ac:spMk id="10" creationId="{0025EA58-FC97-4A70-A2EA-CC698A9A02BB}"/>
          </ac:spMkLst>
        </pc:spChg>
      </pc:sldChg>
      <pc:sldChg chg="modSp">
        <pc:chgData name="Phyllipe Lima" userId="afbdb2a7827722fd" providerId="LiveId" clId="{889B28A1-3DE7-B64E-84AC-F84D5DE61DC8}" dt="2020-04-06T14:10:55.880" v="1436" actId="20577"/>
        <pc:sldMkLst>
          <pc:docMk/>
          <pc:sldMk cId="1747201734" sldId="478"/>
        </pc:sldMkLst>
        <pc:spChg chg="mod">
          <ac:chgData name="Phyllipe Lima" userId="afbdb2a7827722fd" providerId="LiveId" clId="{889B28A1-3DE7-B64E-84AC-F84D5DE61DC8}" dt="2020-04-06T14:10:55.880" v="1436" actId="20577"/>
          <ac:spMkLst>
            <pc:docMk/>
            <pc:sldMk cId="1747201734" sldId="478"/>
            <ac:spMk id="10" creationId="{0025EA58-FC97-4A70-A2EA-CC698A9A02BB}"/>
          </ac:spMkLst>
        </pc:spChg>
      </pc:sldChg>
      <pc:sldChg chg="addSp delSp modSp add">
        <pc:chgData name="Phyllipe Lima" userId="afbdb2a7827722fd" providerId="LiveId" clId="{889B28A1-3DE7-B64E-84AC-F84D5DE61DC8}" dt="2020-04-06T12:26:21.774" v="942" actId="20577"/>
        <pc:sldMkLst>
          <pc:docMk/>
          <pc:sldMk cId="1442039806" sldId="480"/>
        </pc:sldMkLst>
        <pc:spChg chg="add del mod">
          <ac:chgData name="Phyllipe Lima" userId="afbdb2a7827722fd" providerId="LiveId" clId="{889B28A1-3DE7-B64E-84AC-F84D5DE61DC8}" dt="2020-04-06T12:15:27.403" v="230"/>
          <ac:spMkLst>
            <pc:docMk/>
            <pc:sldMk cId="1442039806" sldId="480"/>
            <ac:spMk id="2" creationId="{48362541-0DEF-F64D-A779-23472921A2E1}"/>
          </ac:spMkLst>
        </pc:spChg>
        <pc:spChg chg="mod">
          <ac:chgData name="Phyllipe Lima" userId="afbdb2a7827722fd" providerId="LiveId" clId="{889B28A1-3DE7-B64E-84AC-F84D5DE61DC8}" dt="2020-04-06T12:26:21.774" v="942" actId="20577"/>
          <ac:spMkLst>
            <pc:docMk/>
            <pc:sldMk cId="1442039806" sldId="480"/>
            <ac:spMk id="10" creationId="{0025EA58-FC97-4A70-A2EA-CC698A9A02BB}"/>
          </ac:spMkLst>
        </pc:spChg>
        <pc:spChg chg="mod">
          <ac:chgData name="Phyllipe Lima" userId="afbdb2a7827722fd" providerId="LiveId" clId="{889B28A1-3DE7-B64E-84AC-F84D5DE61DC8}" dt="2020-04-06T12:14:00.372" v="23" actId="20577"/>
          <ac:spMkLst>
            <pc:docMk/>
            <pc:sldMk cId="1442039806" sldId="480"/>
            <ac:spMk id="11" creationId="{C2C91EF0-77E9-453E-BC06-6319E104BC28}"/>
          </ac:spMkLst>
        </pc:spChg>
      </pc:sldChg>
      <pc:sldChg chg="delSp modSp add delAnim">
        <pc:chgData name="Phyllipe Lima" userId="afbdb2a7827722fd" providerId="LiveId" clId="{889B28A1-3DE7-B64E-84AC-F84D5DE61DC8}" dt="2020-04-06T12:13:43.275" v="20" actId="1076"/>
        <pc:sldMkLst>
          <pc:docMk/>
          <pc:sldMk cId="3148083640" sldId="481"/>
        </pc:sldMkLst>
        <pc:spChg chg="del">
          <ac:chgData name="Phyllipe Lima" userId="afbdb2a7827722fd" providerId="LiveId" clId="{889B28A1-3DE7-B64E-84AC-F84D5DE61DC8}" dt="2020-04-06T12:13:18.224" v="16" actId="478"/>
          <ac:spMkLst>
            <pc:docMk/>
            <pc:sldMk cId="3148083640" sldId="481"/>
            <ac:spMk id="10" creationId="{0025EA58-FC97-4A70-A2EA-CC698A9A02BB}"/>
          </ac:spMkLst>
        </pc:spChg>
        <pc:picChg chg="mod modCrop">
          <ac:chgData name="Phyllipe Lima" userId="afbdb2a7827722fd" providerId="LiveId" clId="{889B28A1-3DE7-B64E-84AC-F84D5DE61DC8}" dt="2020-04-06T12:13:43.275" v="20" actId="1076"/>
          <ac:picMkLst>
            <pc:docMk/>
            <pc:sldMk cId="3148083640" sldId="481"/>
            <ac:picMk id="3" creationId="{F0E499D4-FC87-4ADC-89D0-C97954916F78}"/>
          </ac:picMkLst>
        </pc:picChg>
      </pc:sldChg>
      <pc:sldChg chg="addSp delSp modSp add modAnim">
        <pc:chgData name="Phyllipe Lima" userId="afbdb2a7827722fd" providerId="LiveId" clId="{889B28A1-3DE7-B64E-84AC-F84D5DE61DC8}" dt="2020-04-06T12:20:53.897" v="434" actId="20577"/>
        <pc:sldMkLst>
          <pc:docMk/>
          <pc:sldMk cId="1093535583" sldId="482"/>
        </pc:sldMkLst>
        <pc:spChg chg="add mod">
          <ac:chgData name="Phyllipe Lima" userId="afbdb2a7827722fd" providerId="LiveId" clId="{889B28A1-3DE7-B64E-84AC-F84D5DE61DC8}" dt="2020-04-06T12:20:53.897" v="434" actId="20577"/>
          <ac:spMkLst>
            <pc:docMk/>
            <pc:sldMk cId="1093535583" sldId="482"/>
            <ac:spMk id="10" creationId="{7707AD99-C3B8-3949-9011-7F6F236FDEA7}"/>
          </ac:spMkLst>
        </pc:spChg>
        <pc:spChg chg="mod">
          <ac:chgData name="Phyllipe Lima" userId="afbdb2a7827722fd" providerId="LiveId" clId="{889B28A1-3DE7-B64E-84AC-F84D5DE61DC8}" dt="2020-04-06T12:15:34.646" v="246" actId="20577"/>
          <ac:spMkLst>
            <pc:docMk/>
            <pc:sldMk cId="1093535583" sldId="482"/>
            <ac:spMk id="11" creationId="{79B11CEB-0806-4269-8ADE-EA745A8F6E4B}"/>
          </ac:spMkLst>
        </pc:spChg>
        <pc:picChg chg="add mod">
          <ac:chgData name="Phyllipe Lima" userId="afbdb2a7827722fd" providerId="LiveId" clId="{889B28A1-3DE7-B64E-84AC-F84D5DE61DC8}" dt="2020-04-06T12:19:24.680" v="250" actId="1076"/>
          <ac:picMkLst>
            <pc:docMk/>
            <pc:sldMk cId="1093535583" sldId="482"/>
            <ac:picMk id="2" creationId="{F3179A23-5ECE-1244-AEEB-6FD571B4B6AD}"/>
          </ac:picMkLst>
        </pc:picChg>
        <pc:picChg chg="del">
          <ac:chgData name="Phyllipe Lima" userId="afbdb2a7827722fd" providerId="LiveId" clId="{889B28A1-3DE7-B64E-84AC-F84D5DE61DC8}" dt="2020-04-06T12:15:36.408" v="247" actId="478"/>
          <ac:picMkLst>
            <pc:docMk/>
            <pc:sldMk cId="1093535583" sldId="482"/>
            <ac:picMk id="3" creationId="{F0E499D4-FC87-4ADC-89D0-C97954916F78}"/>
          </ac:picMkLst>
        </pc:picChg>
      </pc:sldChg>
    </pc:docChg>
  </pc:docChgLst>
  <pc:docChgLst>
    <pc:chgData name="Phyllipe Lima" userId="afbdb2a7827722fd" providerId="LiveId" clId="{5F7D61B6-ABC5-49CA-B443-9E00A8D79EF6}"/>
    <pc:docChg chg="undo custSel addSld delSld modSld sldOrd">
      <pc:chgData name="Phyllipe Lima" userId="afbdb2a7827722fd" providerId="LiveId" clId="{5F7D61B6-ABC5-49CA-B443-9E00A8D79EF6}" dt="2020-04-03T04:24:09.123" v="7214" actId="20577"/>
      <pc:docMkLst>
        <pc:docMk/>
      </pc:docMkLst>
      <pc:sldChg chg="modSp mod">
        <pc:chgData name="Phyllipe Lima" userId="afbdb2a7827722fd" providerId="LiveId" clId="{5F7D61B6-ABC5-49CA-B443-9E00A8D79EF6}" dt="2020-03-20T21:49:48.540" v="20" actId="20577"/>
        <pc:sldMkLst>
          <pc:docMk/>
          <pc:sldMk cId="1975627203" sldId="257"/>
        </pc:sldMkLst>
        <pc:spChg chg="mod">
          <ac:chgData name="Phyllipe Lima" userId="afbdb2a7827722fd" providerId="LiveId" clId="{5F7D61B6-ABC5-49CA-B443-9E00A8D79EF6}" dt="2020-03-20T21:49:48.540" v="20" actId="20577"/>
          <ac:spMkLst>
            <pc:docMk/>
            <pc:sldMk cId="1975627203" sldId="257"/>
            <ac:spMk id="2" creationId="{00000000-0000-0000-0000-000000000000}"/>
          </ac:spMkLst>
        </pc:spChg>
      </pc:sldChg>
      <pc:sldChg chg="modSp modAnim">
        <pc:chgData name="Phyllipe Lima" userId="afbdb2a7827722fd" providerId="LiveId" clId="{5F7D61B6-ABC5-49CA-B443-9E00A8D79EF6}" dt="2020-04-03T02:48:42.441" v="153" actId="313"/>
        <pc:sldMkLst>
          <pc:docMk/>
          <pc:sldMk cId="1708451728" sldId="259"/>
        </pc:sldMkLst>
        <pc:spChg chg="mod">
          <ac:chgData name="Phyllipe Lima" userId="afbdb2a7827722fd" providerId="LiveId" clId="{5F7D61B6-ABC5-49CA-B443-9E00A8D79EF6}" dt="2020-04-03T02:48:42.441" v="153" actId="313"/>
          <ac:spMkLst>
            <pc:docMk/>
            <pc:sldMk cId="1708451728" sldId="259"/>
            <ac:spMk id="3" creationId="{00000000-0000-0000-0000-000000000000}"/>
          </ac:spMkLst>
        </pc:spChg>
      </pc:sldChg>
      <pc:sldChg chg="modSp mod">
        <pc:chgData name="Phyllipe Lima" userId="afbdb2a7827722fd" providerId="LiveId" clId="{5F7D61B6-ABC5-49CA-B443-9E00A8D79EF6}" dt="2020-03-20T21:50:14.236" v="64" actId="20577"/>
        <pc:sldMkLst>
          <pc:docMk/>
          <pc:sldMk cId="1792216109" sldId="304"/>
        </pc:sldMkLst>
        <pc:spChg chg="mod">
          <ac:chgData name="Phyllipe Lima" userId="afbdb2a7827722fd" providerId="LiveId" clId="{5F7D61B6-ABC5-49CA-B443-9E00A8D79EF6}" dt="2020-03-20T21:50:14.236" v="64" actId="20577"/>
          <ac:spMkLst>
            <pc:docMk/>
            <pc:sldMk cId="1792216109" sldId="304"/>
            <ac:spMk id="9" creationId="{DED9E584-412A-4191-ABB5-66147879ADD7}"/>
          </ac:spMkLst>
        </pc:spChg>
      </pc:sldChg>
      <pc:sldChg chg="addSp delSp modSp del mod">
        <pc:chgData name="Phyllipe Lima" userId="afbdb2a7827722fd" providerId="LiveId" clId="{5F7D61B6-ABC5-49CA-B443-9E00A8D79EF6}" dt="2020-04-03T02:54:42.462" v="225" actId="47"/>
        <pc:sldMkLst>
          <pc:docMk/>
          <pc:sldMk cId="3915167730" sldId="397"/>
        </pc:sldMkLst>
        <pc:spChg chg="mod">
          <ac:chgData name="Phyllipe Lima" userId="afbdb2a7827722fd" providerId="LiveId" clId="{5F7D61B6-ABC5-49CA-B443-9E00A8D79EF6}" dt="2020-04-03T02:54:19.160" v="224" actId="20577"/>
          <ac:spMkLst>
            <pc:docMk/>
            <pc:sldMk cId="3915167730" sldId="397"/>
            <ac:spMk id="2" creationId="{00000000-0000-0000-0000-000000000000}"/>
          </ac:spMkLst>
        </pc:spChg>
        <pc:picChg chg="add">
          <ac:chgData name="Phyllipe Lima" userId="afbdb2a7827722fd" providerId="LiveId" clId="{5F7D61B6-ABC5-49CA-B443-9E00A8D79EF6}" dt="2020-04-03T02:54:14.211" v="214"/>
          <ac:picMkLst>
            <pc:docMk/>
            <pc:sldMk cId="3915167730" sldId="397"/>
            <ac:picMk id="11" creationId="{DB224E57-D2ED-42CA-A76C-0C29B36C3A37}"/>
          </ac:picMkLst>
        </pc:picChg>
        <pc:picChg chg="del">
          <ac:chgData name="Phyllipe Lima" userId="afbdb2a7827722fd" providerId="LiveId" clId="{5F7D61B6-ABC5-49CA-B443-9E00A8D79EF6}" dt="2020-04-03T02:54:13.948" v="213" actId="478"/>
          <ac:picMkLst>
            <pc:docMk/>
            <pc:sldMk cId="3915167730" sldId="397"/>
            <ac:picMk id="1026" creationId="{0389E35C-1EB5-49FC-A3DC-7B60651A7947}"/>
          </ac:picMkLst>
        </pc:picChg>
      </pc:sldChg>
      <pc:sldChg chg="del">
        <pc:chgData name="Phyllipe Lima" userId="afbdb2a7827722fd" providerId="LiveId" clId="{5F7D61B6-ABC5-49CA-B443-9E00A8D79EF6}" dt="2020-04-03T03:35:01.543" v="4008" actId="47"/>
        <pc:sldMkLst>
          <pc:docMk/>
          <pc:sldMk cId="1083714054" sldId="398"/>
        </pc:sldMkLst>
      </pc:sldChg>
      <pc:sldChg chg="del">
        <pc:chgData name="Phyllipe Lima" userId="afbdb2a7827722fd" providerId="LiveId" clId="{5F7D61B6-ABC5-49CA-B443-9E00A8D79EF6}" dt="2020-04-03T03:35:02.562" v="4009" actId="47"/>
        <pc:sldMkLst>
          <pc:docMk/>
          <pc:sldMk cId="1018998595" sldId="399"/>
        </pc:sldMkLst>
      </pc:sldChg>
      <pc:sldChg chg="del">
        <pc:chgData name="Phyllipe Lima" userId="afbdb2a7827722fd" providerId="LiveId" clId="{5F7D61B6-ABC5-49CA-B443-9E00A8D79EF6}" dt="2020-04-03T03:35:03.043" v="4010" actId="47"/>
        <pc:sldMkLst>
          <pc:docMk/>
          <pc:sldMk cId="20091756" sldId="400"/>
        </pc:sldMkLst>
      </pc:sldChg>
      <pc:sldChg chg="del">
        <pc:chgData name="Phyllipe Lima" userId="afbdb2a7827722fd" providerId="LiveId" clId="{5F7D61B6-ABC5-49CA-B443-9E00A8D79EF6}" dt="2020-04-03T03:35:03.284" v="4011" actId="47"/>
        <pc:sldMkLst>
          <pc:docMk/>
          <pc:sldMk cId="1600213716" sldId="401"/>
        </pc:sldMkLst>
      </pc:sldChg>
      <pc:sldChg chg="del">
        <pc:chgData name="Phyllipe Lima" userId="afbdb2a7827722fd" providerId="LiveId" clId="{5F7D61B6-ABC5-49CA-B443-9E00A8D79EF6}" dt="2020-04-03T03:35:03.500" v="4012" actId="47"/>
        <pc:sldMkLst>
          <pc:docMk/>
          <pc:sldMk cId="1471161029" sldId="402"/>
        </pc:sldMkLst>
      </pc:sldChg>
      <pc:sldChg chg="del">
        <pc:chgData name="Phyllipe Lima" userId="afbdb2a7827722fd" providerId="LiveId" clId="{5F7D61B6-ABC5-49CA-B443-9E00A8D79EF6}" dt="2020-04-03T03:35:03.671" v="4013" actId="47"/>
        <pc:sldMkLst>
          <pc:docMk/>
          <pc:sldMk cId="3370637140" sldId="403"/>
        </pc:sldMkLst>
      </pc:sldChg>
      <pc:sldChg chg="del">
        <pc:chgData name="Phyllipe Lima" userId="afbdb2a7827722fd" providerId="LiveId" clId="{5F7D61B6-ABC5-49CA-B443-9E00A8D79EF6}" dt="2020-04-03T03:35:04.349" v="4014" actId="47"/>
        <pc:sldMkLst>
          <pc:docMk/>
          <pc:sldMk cId="1827869662" sldId="405"/>
        </pc:sldMkLst>
      </pc:sldChg>
      <pc:sldChg chg="del">
        <pc:chgData name="Phyllipe Lima" userId="afbdb2a7827722fd" providerId="LiveId" clId="{5F7D61B6-ABC5-49CA-B443-9E00A8D79EF6}" dt="2020-04-03T03:35:04.542" v="4015" actId="47"/>
        <pc:sldMkLst>
          <pc:docMk/>
          <pc:sldMk cId="4213507079" sldId="406"/>
        </pc:sldMkLst>
      </pc:sldChg>
      <pc:sldChg chg="del">
        <pc:chgData name="Phyllipe Lima" userId="afbdb2a7827722fd" providerId="LiveId" clId="{5F7D61B6-ABC5-49CA-B443-9E00A8D79EF6}" dt="2020-04-03T03:35:06.041" v="4016" actId="47"/>
        <pc:sldMkLst>
          <pc:docMk/>
          <pc:sldMk cId="1587920514" sldId="407"/>
        </pc:sldMkLst>
      </pc:sldChg>
      <pc:sldChg chg="del">
        <pc:chgData name="Phyllipe Lima" userId="afbdb2a7827722fd" providerId="LiveId" clId="{5F7D61B6-ABC5-49CA-B443-9E00A8D79EF6}" dt="2020-04-03T03:35:06.921" v="4017" actId="47"/>
        <pc:sldMkLst>
          <pc:docMk/>
          <pc:sldMk cId="2932584886" sldId="408"/>
        </pc:sldMkLst>
      </pc:sldChg>
      <pc:sldChg chg="del">
        <pc:chgData name="Phyllipe Lima" userId="afbdb2a7827722fd" providerId="LiveId" clId="{5F7D61B6-ABC5-49CA-B443-9E00A8D79EF6}" dt="2020-04-03T03:35:07.183" v="4018" actId="47"/>
        <pc:sldMkLst>
          <pc:docMk/>
          <pc:sldMk cId="3269255110" sldId="409"/>
        </pc:sldMkLst>
      </pc:sldChg>
      <pc:sldChg chg="del">
        <pc:chgData name="Phyllipe Lima" userId="afbdb2a7827722fd" providerId="LiveId" clId="{5F7D61B6-ABC5-49CA-B443-9E00A8D79EF6}" dt="2020-04-03T03:35:08.030" v="4019" actId="47"/>
        <pc:sldMkLst>
          <pc:docMk/>
          <pc:sldMk cId="143969359" sldId="410"/>
        </pc:sldMkLst>
      </pc:sldChg>
      <pc:sldChg chg="del">
        <pc:chgData name="Phyllipe Lima" userId="afbdb2a7827722fd" providerId="LiveId" clId="{5F7D61B6-ABC5-49CA-B443-9E00A8D79EF6}" dt="2020-04-03T03:35:08.336" v="4020" actId="47"/>
        <pc:sldMkLst>
          <pc:docMk/>
          <pc:sldMk cId="3070062995" sldId="411"/>
        </pc:sldMkLst>
      </pc:sldChg>
      <pc:sldChg chg="del">
        <pc:chgData name="Phyllipe Lima" userId="afbdb2a7827722fd" providerId="LiveId" clId="{5F7D61B6-ABC5-49CA-B443-9E00A8D79EF6}" dt="2020-04-03T03:35:09.226" v="4021" actId="47"/>
        <pc:sldMkLst>
          <pc:docMk/>
          <pc:sldMk cId="4257621234" sldId="412"/>
        </pc:sldMkLst>
      </pc:sldChg>
      <pc:sldChg chg="del">
        <pc:chgData name="Phyllipe Lima" userId="afbdb2a7827722fd" providerId="LiveId" clId="{5F7D61B6-ABC5-49CA-B443-9E00A8D79EF6}" dt="2020-04-03T03:35:09.441" v="4022" actId="47"/>
        <pc:sldMkLst>
          <pc:docMk/>
          <pc:sldMk cId="3830923415" sldId="413"/>
        </pc:sldMkLst>
      </pc:sldChg>
      <pc:sldChg chg="del">
        <pc:chgData name="Phyllipe Lima" userId="afbdb2a7827722fd" providerId="LiveId" clId="{5F7D61B6-ABC5-49CA-B443-9E00A8D79EF6}" dt="2020-04-03T03:35:10.171" v="4023" actId="47"/>
        <pc:sldMkLst>
          <pc:docMk/>
          <pc:sldMk cId="1569867541" sldId="414"/>
        </pc:sldMkLst>
      </pc:sldChg>
      <pc:sldChg chg="del">
        <pc:chgData name="Phyllipe Lima" userId="afbdb2a7827722fd" providerId="LiveId" clId="{5F7D61B6-ABC5-49CA-B443-9E00A8D79EF6}" dt="2020-04-03T03:35:11.021" v="4024" actId="47"/>
        <pc:sldMkLst>
          <pc:docMk/>
          <pc:sldMk cId="2536363776" sldId="415"/>
        </pc:sldMkLst>
      </pc:sldChg>
      <pc:sldChg chg="del">
        <pc:chgData name="Phyllipe Lima" userId="afbdb2a7827722fd" providerId="LiveId" clId="{5F7D61B6-ABC5-49CA-B443-9E00A8D79EF6}" dt="2020-03-20T21:49:56.630" v="22" actId="47"/>
        <pc:sldMkLst>
          <pc:docMk/>
          <pc:sldMk cId="3168639760" sldId="416"/>
        </pc:sldMkLst>
      </pc:sldChg>
      <pc:sldChg chg="add">
        <pc:chgData name="Phyllipe Lima" userId="afbdb2a7827722fd" providerId="LiveId" clId="{5F7D61B6-ABC5-49CA-B443-9E00A8D79EF6}" dt="2020-03-20T21:49:54.972" v="21"/>
        <pc:sldMkLst>
          <pc:docMk/>
          <pc:sldMk cId="477042194" sldId="417"/>
        </pc:sldMkLst>
      </pc:sldChg>
      <pc:sldChg chg="modSp add mod">
        <pc:chgData name="Phyllipe Lima" userId="afbdb2a7827722fd" providerId="LiveId" clId="{5F7D61B6-ABC5-49CA-B443-9E00A8D79EF6}" dt="2020-04-03T02:50:12.021" v="211" actId="6549"/>
        <pc:sldMkLst>
          <pc:docMk/>
          <pc:sldMk cId="3446036793" sldId="419"/>
        </pc:sldMkLst>
        <pc:spChg chg="mod">
          <ac:chgData name="Phyllipe Lima" userId="afbdb2a7827722fd" providerId="LiveId" clId="{5F7D61B6-ABC5-49CA-B443-9E00A8D79EF6}" dt="2020-04-03T02:50:12.021" v="211" actId="6549"/>
          <ac:spMkLst>
            <pc:docMk/>
            <pc:sldMk cId="3446036793" sldId="419"/>
            <ac:spMk id="2" creationId="{00000000-0000-0000-0000-000000000000}"/>
          </ac:spMkLst>
        </pc:spChg>
      </pc:sldChg>
      <pc:sldChg chg="addSp delSp modSp add mod modAnim">
        <pc:chgData name="Phyllipe Lima" userId="afbdb2a7827722fd" providerId="LiveId" clId="{5F7D61B6-ABC5-49CA-B443-9E00A8D79EF6}" dt="2020-04-03T02:50:02.096" v="210" actId="20577"/>
        <pc:sldMkLst>
          <pc:docMk/>
          <pc:sldMk cId="387221321" sldId="420"/>
        </pc:sldMkLst>
        <pc:spChg chg="del">
          <ac:chgData name="Phyllipe Lima" userId="afbdb2a7827722fd" providerId="LiveId" clId="{5F7D61B6-ABC5-49CA-B443-9E00A8D79EF6}" dt="2020-04-03T02:49:43.186" v="162" actId="478"/>
          <ac:spMkLst>
            <pc:docMk/>
            <pc:sldMk cId="387221321" sldId="420"/>
            <ac:spMk id="2" creationId="{00000000-0000-0000-0000-000000000000}"/>
          </ac:spMkLst>
        </pc:spChg>
        <pc:spChg chg="mod">
          <ac:chgData name="Phyllipe Lima" userId="afbdb2a7827722fd" providerId="LiveId" clId="{5F7D61B6-ABC5-49CA-B443-9E00A8D79EF6}" dt="2020-04-03T02:50:02.096" v="210" actId="20577"/>
          <ac:spMkLst>
            <pc:docMk/>
            <pc:sldMk cId="387221321" sldId="420"/>
            <ac:spMk id="3" creationId="{00000000-0000-0000-0000-000000000000}"/>
          </ac:spMkLst>
        </pc:spChg>
        <pc:spChg chg="add del mod">
          <ac:chgData name="Phyllipe Lima" userId="afbdb2a7827722fd" providerId="LiveId" clId="{5F7D61B6-ABC5-49CA-B443-9E00A8D79EF6}" dt="2020-04-03T02:49:44.524" v="163" actId="478"/>
          <ac:spMkLst>
            <pc:docMk/>
            <pc:sldMk cId="387221321" sldId="420"/>
            <ac:spMk id="10" creationId="{197302D3-3767-4CEA-B0AF-AE08144F4D7B}"/>
          </ac:spMkLst>
        </pc:spChg>
        <pc:picChg chg="del">
          <ac:chgData name="Phyllipe Lima" userId="afbdb2a7827722fd" providerId="LiveId" clId="{5F7D61B6-ABC5-49CA-B443-9E00A8D79EF6}" dt="2020-04-03T02:49:47.229" v="165" actId="478"/>
          <ac:picMkLst>
            <pc:docMk/>
            <pc:sldMk cId="387221321" sldId="420"/>
            <ac:picMk id="7" creationId="{9CB328E3-8806-47F5-A0EB-1D7FDF40F5A3}"/>
          </ac:picMkLst>
        </pc:picChg>
        <pc:picChg chg="del">
          <ac:chgData name="Phyllipe Lima" userId="afbdb2a7827722fd" providerId="LiveId" clId="{5F7D61B6-ABC5-49CA-B443-9E00A8D79EF6}" dt="2020-04-03T02:49:45.751" v="164" actId="478"/>
          <ac:picMkLst>
            <pc:docMk/>
            <pc:sldMk cId="387221321" sldId="420"/>
            <ac:picMk id="9" creationId="{11FF9048-0EB6-43F6-93DD-A0AB0AF45CF0}"/>
          </ac:picMkLst>
        </pc:picChg>
        <pc:picChg chg="add mod">
          <ac:chgData name="Phyllipe Lima" userId="afbdb2a7827722fd" providerId="LiveId" clId="{5F7D61B6-ABC5-49CA-B443-9E00A8D79EF6}" dt="2020-04-03T02:49:52.542" v="168" actId="1076"/>
          <ac:picMkLst>
            <pc:docMk/>
            <pc:sldMk cId="387221321" sldId="420"/>
            <ac:picMk id="11" creationId="{84D0883C-5192-43BE-A23A-9457009C98DC}"/>
          </ac:picMkLst>
        </pc:picChg>
      </pc:sldChg>
      <pc:sldChg chg="addSp delSp modSp add mod modAnim">
        <pc:chgData name="Phyllipe Lima" userId="afbdb2a7827722fd" providerId="LiveId" clId="{5F7D61B6-ABC5-49CA-B443-9E00A8D79EF6}" dt="2020-04-03T03:06:37.316" v="710" actId="20577"/>
        <pc:sldMkLst>
          <pc:docMk/>
          <pc:sldMk cId="2500104174" sldId="427"/>
        </pc:sldMkLst>
        <pc:spChg chg="add mod">
          <ac:chgData name="Phyllipe Lima" userId="afbdb2a7827722fd" providerId="LiveId" clId="{5F7D61B6-ABC5-49CA-B443-9E00A8D79EF6}" dt="2020-04-03T03:06:37.316" v="710" actId="20577"/>
          <ac:spMkLst>
            <pc:docMk/>
            <pc:sldMk cId="2500104174" sldId="427"/>
            <ac:spMk id="10" creationId="{0025EA58-FC97-4A70-A2EA-CC698A9A02BB}"/>
          </ac:spMkLst>
        </pc:spChg>
        <pc:picChg chg="add mod">
          <ac:chgData name="Phyllipe Lima" userId="afbdb2a7827722fd" providerId="LiveId" clId="{5F7D61B6-ABC5-49CA-B443-9E00A8D79EF6}" dt="2020-04-03T03:05:41.311" v="527" actId="1076"/>
          <ac:picMkLst>
            <pc:docMk/>
            <pc:sldMk cId="2500104174" sldId="427"/>
            <ac:picMk id="2" creationId="{7D032449-3DC9-4702-8DA1-5DAE71231A7E}"/>
          </ac:picMkLst>
        </pc:picChg>
        <pc:picChg chg="del">
          <ac:chgData name="Phyllipe Lima" userId="afbdb2a7827722fd" providerId="LiveId" clId="{5F7D61B6-ABC5-49CA-B443-9E00A8D79EF6}" dt="2020-04-03T03:05:20.255" v="525" actId="478"/>
          <ac:picMkLst>
            <pc:docMk/>
            <pc:sldMk cId="2500104174" sldId="427"/>
            <ac:picMk id="13" creationId="{B4C3531F-75A8-48FA-86CD-02B6CE590943}"/>
          </ac:picMkLst>
        </pc:picChg>
      </pc:sldChg>
      <pc:sldChg chg="modSp add mod modAnim">
        <pc:chgData name="Phyllipe Lima" userId="afbdb2a7827722fd" providerId="LiveId" clId="{5F7D61B6-ABC5-49CA-B443-9E00A8D79EF6}" dt="2020-04-03T03:05:12.304" v="524" actId="20577"/>
        <pc:sldMkLst>
          <pc:docMk/>
          <pc:sldMk cId="214910676" sldId="428"/>
        </pc:sldMkLst>
        <pc:spChg chg="mod">
          <ac:chgData name="Phyllipe Lima" userId="afbdb2a7827722fd" providerId="LiveId" clId="{5F7D61B6-ABC5-49CA-B443-9E00A8D79EF6}" dt="2020-04-03T02:54:54.952" v="246" actId="20577"/>
          <ac:spMkLst>
            <pc:docMk/>
            <pc:sldMk cId="214910676" sldId="428"/>
            <ac:spMk id="2" creationId="{00000000-0000-0000-0000-000000000000}"/>
          </ac:spMkLst>
        </pc:spChg>
        <pc:spChg chg="mod">
          <ac:chgData name="Phyllipe Lima" userId="afbdb2a7827722fd" providerId="LiveId" clId="{5F7D61B6-ABC5-49CA-B443-9E00A8D79EF6}" dt="2020-04-03T02:55:34.709" v="387" actId="20577"/>
          <ac:spMkLst>
            <pc:docMk/>
            <pc:sldMk cId="214910676" sldId="428"/>
            <ac:spMk id="3" creationId="{00000000-0000-0000-0000-000000000000}"/>
          </ac:spMkLst>
        </pc:spChg>
        <pc:spChg chg="mod">
          <ac:chgData name="Phyllipe Lima" userId="afbdb2a7827722fd" providerId="LiveId" clId="{5F7D61B6-ABC5-49CA-B443-9E00A8D79EF6}" dt="2020-04-03T03:05:12.304" v="524" actId="20577"/>
          <ac:spMkLst>
            <pc:docMk/>
            <pc:sldMk cId="214910676" sldId="428"/>
            <ac:spMk id="12" creationId="{1CD7D7AB-5092-4733-9C35-B0FF554AF2BB}"/>
          </ac:spMkLst>
        </pc:spChg>
      </pc:sldChg>
      <pc:sldChg chg="add">
        <pc:chgData name="Phyllipe Lima" userId="afbdb2a7827722fd" providerId="LiveId" clId="{5F7D61B6-ABC5-49CA-B443-9E00A8D79EF6}" dt="2020-04-03T03:06:41.231" v="711"/>
        <pc:sldMkLst>
          <pc:docMk/>
          <pc:sldMk cId="2892376544" sldId="429"/>
        </pc:sldMkLst>
      </pc:sldChg>
      <pc:sldChg chg="addSp delSp modSp add mod modAnim">
        <pc:chgData name="Phyllipe Lima" userId="afbdb2a7827722fd" providerId="LiveId" clId="{5F7D61B6-ABC5-49CA-B443-9E00A8D79EF6}" dt="2020-04-03T03:09:09.216" v="938" actId="20577"/>
        <pc:sldMkLst>
          <pc:docMk/>
          <pc:sldMk cId="3283988494" sldId="430"/>
        </pc:sldMkLst>
        <pc:spChg chg="mod">
          <ac:chgData name="Phyllipe Lima" userId="afbdb2a7827722fd" providerId="LiveId" clId="{5F7D61B6-ABC5-49CA-B443-9E00A8D79EF6}" dt="2020-04-03T03:09:09.216" v="938" actId="20577"/>
          <ac:spMkLst>
            <pc:docMk/>
            <pc:sldMk cId="3283988494" sldId="430"/>
            <ac:spMk id="10" creationId="{0025EA58-FC97-4A70-A2EA-CC698A9A02BB}"/>
          </ac:spMkLst>
        </pc:spChg>
        <pc:picChg chg="del">
          <ac:chgData name="Phyllipe Lima" userId="afbdb2a7827722fd" providerId="LiveId" clId="{5F7D61B6-ABC5-49CA-B443-9E00A8D79EF6}" dt="2020-04-03T03:08:04.367" v="713" actId="478"/>
          <ac:picMkLst>
            <pc:docMk/>
            <pc:sldMk cId="3283988494" sldId="430"/>
            <ac:picMk id="2" creationId="{7D032449-3DC9-4702-8DA1-5DAE71231A7E}"/>
          </ac:picMkLst>
        </pc:picChg>
        <pc:picChg chg="add mod">
          <ac:chgData name="Phyllipe Lima" userId="afbdb2a7827722fd" providerId="LiveId" clId="{5F7D61B6-ABC5-49CA-B443-9E00A8D79EF6}" dt="2020-04-03T03:08:06.861" v="715" actId="1076"/>
          <ac:picMkLst>
            <pc:docMk/>
            <pc:sldMk cId="3283988494" sldId="430"/>
            <ac:picMk id="4" creationId="{286775F1-5E21-405D-B238-9E7DBE30AF06}"/>
          </ac:picMkLst>
        </pc:picChg>
      </pc:sldChg>
      <pc:sldChg chg="delSp modSp add mod modAnim">
        <pc:chgData name="Phyllipe Lima" userId="afbdb2a7827722fd" providerId="LiveId" clId="{5F7D61B6-ABC5-49CA-B443-9E00A8D79EF6}" dt="2020-04-03T03:11:45.472" v="1406" actId="20577"/>
        <pc:sldMkLst>
          <pc:docMk/>
          <pc:sldMk cId="3615832884" sldId="431"/>
        </pc:sldMkLst>
        <pc:spChg chg="mod">
          <ac:chgData name="Phyllipe Lima" userId="afbdb2a7827722fd" providerId="LiveId" clId="{5F7D61B6-ABC5-49CA-B443-9E00A8D79EF6}" dt="2020-04-03T03:11:45.472" v="1406" actId="20577"/>
          <ac:spMkLst>
            <pc:docMk/>
            <pc:sldMk cId="3615832884" sldId="431"/>
            <ac:spMk id="10" creationId="{0025EA58-FC97-4A70-A2EA-CC698A9A02BB}"/>
          </ac:spMkLst>
        </pc:spChg>
        <pc:picChg chg="del">
          <ac:chgData name="Phyllipe Lima" userId="afbdb2a7827722fd" providerId="LiveId" clId="{5F7D61B6-ABC5-49CA-B443-9E00A8D79EF6}" dt="2020-04-03T03:09:19.099" v="940" actId="478"/>
          <ac:picMkLst>
            <pc:docMk/>
            <pc:sldMk cId="3615832884" sldId="431"/>
            <ac:picMk id="4" creationId="{286775F1-5E21-405D-B238-9E7DBE30AF06}"/>
          </ac:picMkLst>
        </pc:picChg>
      </pc:sldChg>
      <pc:sldChg chg="addSp modSp add mod modAnim">
        <pc:chgData name="Phyllipe Lima" userId="afbdb2a7827722fd" providerId="LiveId" clId="{5F7D61B6-ABC5-49CA-B443-9E00A8D79EF6}" dt="2020-04-03T03:15:06.524" v="1862" actId="166"/>
        <pc:sldMkLst>
          <pc:docMk/>
          <pc:sldMk cId="1738586362" sldId="432"/>
        </pc:sldMkLst>
        <pc:spChg chg="mod">
          <ac:chgData name="Phyllipe Lima" userId="afbdb2a7827722fd" providerId="LiveId" clId="{5F7D61B6-ABC5-49CA-B443-9E00A8D79EF6}" dt="2020-04-03T03:13:33.505" v="1843" actId="20577"/>
          <ac:spMkLst>
            <pc:docMk/>
            <pc:sldMk cId="1738586362" sldId="432"/>
            <ac:spMk id="10" creationId="{0025EA58-FC97-4A70-A2EA-CC698A9A02BB}"/>
          </ac:spMkLst>
        </pc:spChg>
        <pc:picChg chg="add mod ord">
          <ac:chgData name="Phyllipe Lima" userId="afbdb2a7827722fd" providerId="LiveId" clId="{5F7D61B6-ABC5-49CA-B443-9E00A8D79EF6}" dt="2020-04-03T03:14:54.467" v="1860" actId="166"/>
          <ac:picMkLst>
            <pc:docMk/>
            <pc:sldMk cId="1738586362" sldId="432"/>
            <ac:picMk id="2" creationId="{ADFFF9D9-3B15-46A1-AF4F-8ECA078135EF}"/>
          </ac:picMkLst>
        </pc:picChg>
        <pc:picChg chg="add mod ord">
          <ac:chgData name="Phyllipe Lima" userId="afbdb2a7827722fd" providerId="LiveId" clId="{5F7D61B6-ABC5-49CA-B443-9E00A8D79EF6}" dt="2020-04-03T03:15:06.524" v="1862" actId="166"/>
          <ac:picMkLst>
            <pc:docMk/>
            <pc:sldMk cId="1738586362" sldId="432"/>
            <ac:picMk id="4" creationId="{E8524BB4-3250-4FBF-ABF7-D074318C5F45}"/>
          </ac:picMkLst>
        </pc:picChg>
      </pc:sldChg>
      <pc:sldChg chg="delSp modSp add mod modAnim">
        <pc:chgData name="Phyllipe Lima" userId="afbdb2a7827722fd" providerId="LiveId" clId="{5F7D61B6-ABC5-49CA-B443-9E00A8D79EF6}" dt="2020-04-03T03:19:53.995" v="2301" actId="20577"/>
        <pc:sldMkLst>
          <pc:docMk/>
          <pc:sldMk cId="1198173048" sldId="433"/>
        </pc:sldMkLst>
        <pc:spChg chg="mod">
          <ac:chgData name="Phyllipe Lima" userId="afbdb2a7827722fd" providerId="LiveId" clId="{5F7D61B6-ABC5-49CA-B443-9E00A8D79EF6}" dt="2020-04-03T03:19:53.995" v="2301" actId="20577"/>
          <ac:spMkLst>
            <pc:docMk/>
            <pc:sldMk cId="1198173048" sldId="433"/>
            <ac:spMk id="10" creationId="{0025EA58-FC97-4A70-A2EA-CC698A9A02BB}"/>
          </ac:spMkLst>
        </pc:spChg>
        <pc:picChg chg="del">
          <ac:chgData name="Phyllipe Lima" userId="afbdb2a7827722fd" providerId="LiveId" clId="{5F7D61B6-ABC5-49CA-B443-9E00A8D79EF6}" dt="2020-04-03T03:18:42.075" v="2062" actId="478"/>
          <ac:picMkLst>
            <pc:docMk/>
            <pc:sldMk cId="1198173048" sldId="433"/>
            <ac:picMk id="2" creationId="{ADFFF9D9-3B15-46A1-AF4F-8ECA078135EF}"/>
          </ac:picMkLst>
        </pc:picChg>
        <pc:picChg chg="del">
          <ac:chgData name="Phyllipe Lima" userId="afbdb2a7827722fd" providerId="LiveId" clId="{5F7D61B6-ABC5-49CA-B443-9E00A8D79EF6}" dt="2020-04-03T03:18:42.616" v="2063" actId="478"/>
          <ac:picMkLst>
            <pc:docMk/>
            <pc:sldMk cId="1198173048" sldId="433"/>
            <ac:picMk id="4" creationId="{E8524BB4-3250-4FBF-ABF7-D074318C5F45}"/>
          </ac:picMkLst>
        </pc:picChg>
      </pc:sldChg>
      <pc:sldChg chg="addSp delSp modSp add mod modAnim">
        <pc:chgData name="Phyllipe Lima" userId="afbdb2a7827722fd" providerId="LiveId" clId="{5F7D61B6-ABC5-49CA-B443-9E00A8D79EF6}" dt="2020-04-03T03:21:54.888" v="2615" actId="20577"/>
        <pc:sldMkLst>
          <pc:docMk/>
          <pc:sldMk cId="2049543009" sldId="434"/>
        </pc:sldMkLst>
        <pc:spChg chg="del">
          <ac:chgData name="Phyllipe Lima" userId="afbdb2a7827722fd" providerId="LiveId" clId="{5F7D61B6-ABC5-49CA-B443-9E00A8D79EF6}" dt="2020-04-03T03:21:07.490" v="2519" actId="478"/>
          <ac:spMkLst>
            <pc:docMk/>
            <pc:sldMk cId="2049543009" sldId="434"/>
            <ac:spMk id="3" creationId="{00000000-0000-0000-0000-000000000000}"/>
          </ac:spMkLst>
        </pc:spChg>
        <pc:spChg chg="add del mod">
          <ac:chgData name="Phyllipe Lima" userId="afbdb2a7827722fd" providerId="LiveId" clId="{5F7D61B6-ABC5-49CA-B443-9E00A8D79EF6}" dt="2020-04-03T03:21:08.911" v="2520" actId="478"/>
          <ac:spMkLst>
            <pc:docMk/>
            <pc:sldMk cId="2049543009" sldId="434"/>
            <ac:spMk id="7" creationId="{63FC2D8B-BF5F-4227-91FF-A15750FDB7DC}"/>
          </ac:spMkLst>
        </pc:spChg>
        <pc:spChg chg="mod">
          <ac:chgData name="Phyllipe Lima" userId="afbdb2a7827722fd" providerId="LiveId" clId="{5F7D61B6-ABC5-49CA-B443-9E00A8D79EF6}" dt="2020-04-03T03:21:54.888" v="2615" actId="20577"/>
          <ac:spMkLst>
            <pc:docMk/>
            <pc:sldMk cId="2049543009" sldId="434"/>
            <ac:spMk id="10" creationId="{0025EA58-FC97-4A70-A2EA-CC698A9A02BB}"/>
          </ac:spMkLst>
        </pc:spChg>
        <pc:picChg chg="add mod ord">
          <ac:chgData name="Phyllipe Lima" userId="afbdb2a7827722fd" providerId="LiveId" clId="{5F7D61B6-ABC5-49CA-B443-9E00A8D79EF6}" dt="2020-04-03T03:21:04.580" v="2518" actId="1076"/>
          <ac:picMkLst>
            <pc:docMk/>
            <pc:sldMk cId="2049543009" sldId="434"/>
            <ac:picMk id="2" creationId="{A2E8BF03-4B39-481D-BB7E-A5B231B5E33A}"/>
          </ac:picMkLst>
        </pc:picChg>
      </pc:sldChg>
      <pc:sldChg chg="addSp delSp modSp add mod modAnim">
        <pc:chgData name="Phyllipe Lima" userId="afbdb2a7827722fd" providerId="LiveId" clId="{5F7D61B6-ABC5-49CA-B443-9E00A8D79EF6}" dt="2020-04-03T04:17:49.712" v="6850" actId="6549"/>
        <pc:sldMkLst>
          <pc:docMk/>
          <pc:sldMk cId="1562094182" sldId="435"/>
        </pc:sldMkLst>
        <pc:spChg chg="add mod">
          <ac:chgData name="Phyllipe Lima" userId="afbdb2a7827722fd" providerId="LiveId" clId="{5F7D61B6-ABC5-49CA-B443-9E00A8D79EF6}" dt="2020-04-03T04:17:49.712" v="6850" actId="6549"/>
          <ac:spMkLst>
            <pc:docMk/>
            <pc:sldMk cId="1562094182" sldId="435"/>
            <ac:spMk id="9" creationId="{48FEB536-B9B5-4271-A072-D8EBD96F850E}"/>
          </ac:spMkLst>
        </pc:spChg>
        <pc:spChg chg="mod">
          <ac:chgData name="Phyllipe Lima" userId="afbdb2a7827722fd" providerId="LiveId" clId="{5F7D61B6-ABC5-49CA-B443-9E00A8D79EF6}" dt="2020-04-03T03:31:49.102" v="3443" actId="20577"/>
          <ac:spMkLst>
            <pc:docMk/>
            <pc:sldMk cId="1562094182" sldId="435"/>
            <ac:spMk id="10" creationId="{0025EA58-FC97-4A70-A2EA-CC698A9A02BB}"/>
          </ac:spMkLst>
        </pc:spChg>
        <pc:picChg chg="del">
          <ac:chgData name="Phyllipe Lima" userId="afbdb2a7827722fd" providerId="LiveId" clId="{5F7D61B6-ABC5-49CA-B443-9E00A8D79EF6}" dt="2020-04-03T03:22:32.751" v="2617" actId="478"/>
          <ac:picMkLst>
            <pc:docMk/>
            <pc:sldMk cId="1562094182" sldId="435"/>
            <ac:picMk id="2" creationId="{A2E8BF03-4B39-481D-BB7E-A5B231B5E33A}"/>
          </ac:picMkLst>
        </pc:picChg>
      </pc:sldChg>
      <pc:sldChg chg="add del">
        <pc:chgData name="Phyllipe Lima" userId="afbdb2a7827722fd" providerId="LiveId" clId="{5F7D61B6-ABC5-49CA-B443-9E00A8D79EF6}" dt="2020-04-03T03:23:41.994" v="2942" actId="47"/>
        <pc:sldMkLst>
          <pc:docMk/>
          <pc:sldMk cId="1564203112" sldId="436"/>
        </pc:sldMkLst>
      </pc:sldChg>
      <pc:sldChg chg="addSp delSp modSp add mod delAnim">
        <pc:chgData name="Phyllipe Lima" userId="afbdb2a7827722fd" providerId="LiveId" clId="{5F7D61B6-ABC5-49CA-B443-9E00A8D79EF6}" dt="2020-04-03T03:35:30.851" v="4026"/>
        <pc:sldMkLst>
          <pc:docMk/>
          <pc:sldMk cId="2032005419" sldId="436"/>
        </pc:sldMkLst>
        <pc:spChg chg="add mod">
          <ac:chgData name="Phyllipe Lima" userId="afbdb2a7827722fd" providerId="LiveId" clId="{5F7D61B6-ABC5-49CA-B443-9E00A8D79EF6}" dt="2020-04-03T03:30:50.073" v="3439" actId="1076"/>
          <ac:spMkLst>
            <pc:docMk/>
            <pc:sldMk cId="2032005419" sldId="436"/>
            <ac:spMk id="3" creationId="{73EF27B0-0ED5-4BA1-A40B-884C5DDD962A}"/>
          </ac:spMkLst>
        </pc:spChg>
        <pc:spChg chg="del">
          <ac:chgData name="Phyllipe Lima" userId="afbdb2a7827722fd" providerId="LiveId" clId="{5F7D61B6-ABC5-49CA-B443-9E00A8D79EF6}" dt="2020-04-03T03:27:13.664" v="3426" actId="478"/>
          <ac:spMkLst>
            <pc:docMk/>
            <pc:sldMk cId="2032005419" sldId="436"/>
            <ac:spMk id="10" creationId="{0025EA58-FC97-4A70-A2EA-CC698A9A02BB}"/>
          </ac:spMkLst>
        </pc:spChg>
        <pc:spChg chg="add del">
          <ac:chgData name="Phyllipe Lima" userId="afbdb2a7827722fd" providerId="LiveId" clId="{5F7D61B6-ABC5-49CA-B443-9E00A8D79EF6}" dt="2020-04-03T03:35:30.851" v="4026"/>
          <ac:spMkLst>
            <pc:docMk/>
            <pc:sldMk cId="2032005419" sldId="436"/>
            <ac:spMk id="11" creationId="{1123184F-C72A-4D36-9B25-0EAB2F9AD2C0}"/>
          </ac:spMkLst>
        </pc:spChg>
        <pc:picChg chg="add">
          <ac:chgData name="Phyllipe Lima" userId="afbdb2a7827722fd" providerId="LiveId" clId="{5F7D61B6-ABC5-49CA-B443-9E00A8D79EF6}" dt="2020-04-03T03:27:14.633" v="3427"/>
          <ac:picMkLst>
            <pc:docMk/>
            <pc:sldMk cId="2032005419" sldId="436"/>
            <ac:picMk id="2" creationId="{B09ABE27-50B1-4A0B-9A08-47164C177930}"/>
          </ac:picMkLst>
        </pc:picChg>
      </pc:sldChg>
      <pc:sldChg chg="addSp delSp modSp add mod modAnim">
        <pc:chgData name="Phyllipe Lima" userId="afbdb2a7827722fd" providerId="LiveId" clId="{5F7D61B6-ABC5-49CA-B443-9E00A8D79EF6}" dt="2020-04-03T04:17:53.612" v="6851" actId="6549"/>
        <pc:sldMkLst>
          <pc:docMk/>
          <pc:sldMk cId="3614836813" sldId="437"/>
        </pc:sldMkLst>
        <pc:spChg chg="add del mod">
          <ac:chgData name="Phyllipe Lima" userId="afbdb2a7827722fd" providerId="LiveId" clId="{5F7D61B6-ABC5-49CA-B443-9E00A8D79EF6}" dt="2020-04-03T04:16:51.306" v="6820" actId="478"/>
          <ac:spMkLst>
            <pc:docMk/>
            <pc:sldMk cId="3614836813" sldId="437"/>
            <ac:spMk id="3" creationId="{7A18AEA3-AD3B-4E74-8B8C-8D1F88989C2F}"/>
          </ac:spMkLst>
        </pc:spChg>
        <pc:spChg chg="add mod">
          <ac:chgData name="Phyllipe Lima" userId="afbdb2a7827722fd" providerId="LiveId" clId="{5F7D61B6-ABC5-49CA-B443-9E00A8D79EF6}" dt="2020-04-03T03:34:08.856" v="4003" actId="20577"/>
          <ac:spMkLst>
            <pc:docMk/>
            <pc:sldMk cId="3614836813" sldId="437"/>
            <ac:spMk id="9" creationId="{28117AB8-E327-4D37-80AD-E34718C24EAE}"/>
          </ac:spMkLst>
        </pc:spChg>
        <pc:spChg chg="mod">
          <ac:chgData name="Phyllipe Lima" userId="afbdb2a7827722fd" providerId="LiveId" clId="{5F7D61B6-ABC5-49CA-B443-9E00A8D79EF6}" dt="2020-04-03T03:33:27.803" v="3826" actId="14100"/>
          <ac:spMkLst>
            <pc:docMk/>
            <pc:sldMk cId="3614836813" sldId="437"/>
            <ac:spMk id="10" creationId="{0025EA58-FC97-4A70-A2EA-CC698A9A02BB}"/>
          </ac:spMkLst>
        </pc:spChg>
        <pc:spChg chg="add del">
          <ac:chgData name="Phyllipe Lima" userId="afbdb2a7827722fd" providerId="LiveId" clId="{5F7D61B6-ABC5-49CA-B443-9E00A8D79EF6}" dt="2020-04-03T04:16:49.670" v="6818" actId="478"/>
          <ac:spMkLst>
            <pc:docMk/>
            <pc:sldMk cId="3614836813" sldId="437"/>
            <ac:spMk id="11" creationId="{538A93D8-5E20-4B69-968F-DACE7018ECAE}"/>
          </ac:spMkLst>
        </pc:spChg>
        <pc:spChg chg="add del">
          <ac:chgData name="Phyllipe Lima" userId="afbdb2a7827722fd" providerId="LiveId" clId="{5F7D61B6-ABC5-49CA-B443-9E00A8D79EF6}" dt="2020-04-03T04:16:53.775" v="6821" actId="478"/>
          <ac:spMkLst>
            <pc:docMk/>
            <pc:sldMk cId="3614836813" sldId="437"/>
            <ac:spMk id="12" creationId="{8DBECBC0-B439-47DA-9C0A-B63CAFB6330C}"/>
          </ac:spMkLst>
        </pc:spChg>
        <pc:spChg chg="add mod">
          <ac:chgData name="Phyllipe Lima" userId="afbdb2a7827722fd" providerId="LiveId" clId="{5F7D61B6-ABC5-49CA-B443-9E00A8D79EF6}" dt="2020-04-03T04:17:53.612" v="6851" actId="6549"/>
          <ac:spMkLst>
            <pc:docMk/>
            <pc:sldMk cId="3614836813" sldId="437"/>
            <ac:spMk id="13" creationId="{0F349147-A6CA-4989-A820-9298659FBF6D}"/>
          </ac:spMkLst>
        </pc:spChg>
      </pc:sldChg>
      <pc:sldChg chg="addSp delSp modSp add mod delAnim">
        <pc:chgData name="Phyllipe Lima" userId="afbdb2a7827722fd" providerId="LiveId" clId="{5F7D61B6-ABC5-49CA-B443-9E00A8D79EF6}" dt="2020-04-03T04:17:55.934" v="6852" actId="6549"/>
        <pc:sldMkLst>
          <pc:docMk/>
          <pc:sldMk cId="2218739798" sldId="438"/>
        </pc:sldMkLst>
        <pc:spChg chg="add del mod">
          <ac:chgData name="Phyllipe Lima" userId="afbdb2a7827722fd" providerId="LiveId" clId="{5F7D61B6-ABC5-49CA-B443-9E00A8D79EF6}" dt="2020-04-03T04:16:58.828" v="6825" actId="478"/>
          <ac:spMkLst>
            <pc:docMk/>
            <pc:sldMk cId="2218739798" sldId="438"/>
            <ac:spMk id="4" creationId="{CBA92E08-C73F-497D-91C3-96C609F1B93F}"/>
          </ac:spMkLst>
        </pc:spChg>
        <pc:spChg chg="del">
          <ac:chgData name="Phyllipe Lima" userId="afbdb2a7827722fd" providerId="LiveId" clId="{5F7D61B6-ABC5-49CA-B443-9E00A8D79EF6}" dt="2020-04-03T03:34:55.993" v="4006" actId="478"/>
          <ac:spMkLst>
            <pc:docMk/>
            <pc:sldMk cId="2218739798" sldId="438"/>
            <ac:spMk id="9" creationId="{28117AB8-E327-4D37-80AD-E34718C24EAE}"/>
          </ac:spMkLst>
        </pc:spChg>
        <pc:spChg chg="del">
          <ac:chgData name="Phyllipe Lima" userId="afbdb2a7827722fd" providerId="LiveId" clId="{5F7D61B6-ABC5-49CA-B443-9E00A8D79EF6}" dt="2020-04-03T03:34:54.731" v="4005" actId="478"/>
          <ac:spMkLst>
            <pc:docMk/>
            <pc:sldMk cId="2218739798" sldId="438"/>
            <ac:spMk id="10" creationId="{0025EA58-FC97-4A70-A2EA-CC698A9A02BB}"/>
          </ac:spMkLst>
        </pc:spChg>
        <pc:spChg chg="add mod">
          <ac:chgData name="Phyllipe Lima" userId="afbdb2a7827722fd" providerId="LiveId" clId="{5F7D61B6-ABC5-49CA-B443-9E00A8D79EF6}" dt="2020-04-03T03:35:44.787" v="4031" actId="14100"/>
          <ac:spMkLst>
            <pc:docMk/>
            <pc:sldMk cId="2218739798" sldId="438"/>
            <ac:spMk id="11" creationId="{9565C612-0AC7-4DE1-9A5E-859B1E7F3DF7}"/>
          </ac:spMkLst>
        </pc:spChg>
        <pc:spChg chg="add del">
          <ac:chgData name="Phyllipe Lima" userId="afbdb2a7827722fd" providerId="LiveId" clId="{5F7D61B6-ABC5-49CA-B443-9E00A8D79EF6}" dt="2020-04-03T04:16:57.298" v="6823" actId="478"/>
          <ac:spMkLst>
            <pc:docMk/>
            <pc:sldMk cId="2218739798" sldId="438"/>
            <ac:spMk id="12" creationId="{33762DA7-D48D-4AE9-8422-8CEDE0415D91}"/>
          </ac:spMkLst>
        </pc:spChg>
        <pc:spChg chg="add del">
          <ac:chgData name="Phyllipe Lima" userId="afbdb2a7827722fd" providerId="LiveId" clId="{5F7D61B6-ABC5-49CA-B443-9E00A8D79EF6}" dt="2020-04-03T04:17:00.703" v="6826" actId="478"/>
          <ac:spMkLst>
            <pc:docMk/>
            <pc:sldMk cId="2218739798" sldId="438"/>
            <ac:spMk id="14" creationId="{E7CDA4B8-39B4-4E62-8430-702ADC8A22CB}"/>
          </ac:spMkLst>
        </pc:spChg>
        <pc:spChg chg="add mod">
          <ac:chgData name="Phyllipe Lima" userId="afbdb2a7827722fd" providerId="LiveId" clId="{5F7D61B6-ABC5-49CA-B443-9E00A8D79EF6}" dt="2020-04-03T04:17:55.934" v="6852" actId="6549"/>
          <ac:spMkLst>
            <pc:docMk/>
            <pc:sldMk cId="2218739798" sldId="438"/>
            <ac:spMk id="17" creationId="{C3394CF5-A305-463F-B28B-1E3BE4B7DD08}"/>
          </ac:spMkLst>
        </pc:spChg>
        <pc:picChg chg="add">
          <ac:chgData name="Phyllipe Lima" userId="afbdb2a7827722fd" providerId="LiveId" clId="{5F7D61B6-ABC5-49CA-B443-9E00A8D79EF6}" dt="2020-04-03T03:34:56.836" v="4007"/>
          <ac:picMkLst>
            <pc:docMk/>
            <pc:sldMk cId="2218739798" sldId="438"/>
            <ac:picMk id="2" creationId="{0D460DBF-53FA-477B-9AB2-A8F48DBF60B6}"/>
          </ac:picMkLst>
        </pc:picChg>
      </pc:sldChg>
      <pc:sldChg chg="addSp delSp modSp add mod delAnim modAnim">
        <pc:chgData name="Phyllipe Lima" userId="afbdb2a7827722fd" providerId="LiveId" clId="{5F7D61B6-ABC5-49CA-B443-9E00A8D79EF6}" dt="2020-04-03T04:17:59.418" v="6853" actId="6549"/>
        <pc:sldMkLst>
          <pc:docMk/>
          <pc:sldMk cId="482275969" sldId="439"/>
        </pc:sldMkLst>
        <pc:spChg chg="del">
          <ac:chgData name="Phyllipe Lima" userId="afbdb2a7827722fd" providerId="LiveId" clId="{5F7D61B6-ABC5-49CA-B443-9E00A8D79EF6}" dt="2020-04-03T03:36:19.133" v="4033" actId="478"/>
          <ac:spMkLst>
            <pc:docMk/>
            <pc:sldMk cId="482275969" sldId="439"/>
            <ac:spMk id="9" creationId="{28117AB8-E327-4D37-80AD-E34718C24EAE}"/>
          </ac:spMkLst>
        </pc:spChg>
        <pc:spChg chg="mod">
          <ac:chgData name="Phyllipe Lima" userId="afbdb2a7827722fd" providerId="LiveId" clId="{5F7D61B6-ABC5-49CA-B443-9E00A8D79EF6}" dt="2020-04-03T03:40:25.251" v="4829" actId="27636"/>
          <ac:spMkLst>
            <pc:docMk/>
            <pc:sldMk cId="482275969" sldId="439"/>
            <ac:spMk id="10" creationId="{0025EA58-FC97-4A70-A2EA-CC698A9A02BB}"/>
          </ac:spMkLst>
        </pc:spChg>
        <pc:spChg chg="add mod">
          <ac:chgData name="Phyllipe Lima" userId="afbdb2a7827722fd" providerId="LiveId" clId="{5F7D61B6-ABC5-49CA-B443-9E00A8D79EF6}" dt="2020-04-03T04:17:59.418" v="6853" actId="6549"/>
          <ac:spMkLst>
            <pc:docMk/>
            <pc:sldMk cId="482275969" sldId="439"/>
            <ac:spMk id="11" creationId="{BE417C8F-4F5C-4539-A26E-82FDD2971DE0}"/>
          </ac:spMkLst>
        </pc:spChg>
      </pc:sldChg>
      <pc:sldChg chg="addSp modSp add mod modAnim">
        <pc:chgData name="Phyllipe Lima" userId="afbdb2a7827722fd" providerId="LiveId" clId="{5F7D61B6-ABC5-49CA-B443-9E00A8D79EF6}" dt="2020-04-03T04:18:01.882" v="6854" actId="6549"/>
        <pc:sldMkLst>
          <pc:docMk/>
          <pc:sldMk cId="3613933485" sldId="440"/>
        </pc:sldMkLst>
        <pc:spChg chg="add mod">
          <ac:chgData name="Phyllipe Lima" userId="afbdb2a7827722fd" providerId="LiveId" clId="{5F7D61B6-ABC5-49CA-B443-9E00A8D79EF6}" dt="2020-04-03T04:18:01.882" v="6854" actId="6549"/>
          <ac:spMkLst>
            <pc:docMk/>
            <pc:sldMk cId="3613933485" sldId="440"/>
            <ac:spMk id="9" creationId="{1243FAF0-A9D7-46AF-83F3-229BB5F7705B}"/>
          </ac:spMkLst>
        </pc:spChg>
        <pc:spChg chg="mod">
          <ac:chgData name="Phyllipe Lima" userId="afbdb2a7827722fd" providerId="LiveId" clId="{5F7D61B6-ABC5-49CA-B443-9E00A8D79EF6}" dt="2020-04-03T03:40:32.114" v="4832" actId="20577"/>
          <ac:spMkLst>
            <pc:docMk/>
            <pc:sldMk cId="3613933485" sldId="440"/>
            <ac:spMk id="10" creationId="{0025EA58-FC97-4A70-A2EA-CC698A9A02BB}"/>
          </ac:spMkLst>
        </pc:spChg>
        <pc:picChg chg="add mod">
          <ac:chgData name="Phyllipe Lima" userId="afbdb2a7827722fd" providerId="LiveId" clId="{5F7D61B6-ABC5-49CA-B443-9E00A8D79EF6}" dt="2020-04-03T03:42:16.359" v="4834" actId="1076"/>
          <ac:picMkLst>
            <pc:docMk/>
            <pc:sldMk cId="3613933485" sldId="440"/>
            <ac:picMk id="2" creationId="{79A5070D-0425-4A95-97D2-9FA8D343937D}"/>
          </ac:picMkLst>
        </pc:picChg>
      </pc:sldChg>
      <pc:sldChg chg="addSp delSp modSp add mod modAnim">
        <pc:chgData name="Phyllipe Lima" userId="afbdb2a7827722fd" providerId="LiveId" clId="{5F7D61B6-ABC5-49CA-B443-9E00A8D79EF6}" dt="2020-04-03T04:18:03.988" v="6855" actId="6549"/>
        <pc:sldMkLst>
          <pc:docMk/>
          <pc:sldMk cId="1764868583" sldId="441"/>
        </pc:sldMkLst>
        <pc:spChg chg="mod">
          <ac:chgData name="Phyllipe Lima" userId="afbdb2a7827722fd" providerId="LiveId" clId="{5F7D61B6-ABC5-49CA-B443-9E00A8D79EF6}" dt="2020-04-03T04:17:14.069" v="6831" actId="1076"/>
          <ac:spMkLst>
            <pc:docMk/>
            <pc:sldMk cId="1764868583" sldId="441"/>
            <ac:spMk id="10" creationId="{0025EA58-FC97-4A70-A2EA-CC698A9A02BB}"/>
          </ac:spMkLst>
        </pc:spChg>
        <pc:spChg chg="add mod">
          <ac:chgData name="Phyllipe Lima" userId="afbdb2a7827722fd" providerId="LiveId" clId="{5F7D61B6-ABC5-49CA-B443-9E00A8D79EF6}" dt="2020-04-03T04:18:03.988" v="6855" actId="6549"/>
          <ac:spMkLst>
            <pc:docMk/>
            <pc:sldMk cId="1764868583" sldId="441"/>
            <ac:spMk id="11" creationId="{61E96A60-80D1-487E-B83C-0339E29110C3}"/>
          </ac:spMkLst>
        </pc:spChg>
        <pc:picChg chg="del">
          <ac:chgData name="Phyllipe Lima" userId="afbdb2a7827722fd" providerId="LiveId" clId="{5F7D61B6-ABC5-49CA-B443-9E00A8D79EF6}" dt="2020-04-03T03:43:00.420" v="4836" actId="478"/>
          <ac:picMkLst>
            <pc:docMk/>
            <pc:sldMk cId="1764868583" sldId="441"/>
            <ac:picMk id="2" creationId="{79A5070D-0425-4A95-97D2-9FA8D343937D}"/>
          </ac:picMkLst>
        </pc:picChg>
        <pc:picChg chg="add mod">
          <ac:chgData name="Phyllipe Lima" userId="afbdb2a7827722fd" providerId="LiveId" clId="{5F7D61B6-ABC5-49CA-B443-9E00A8D79EF6}" dt="2020-04-03T04:17:15.737" v="6832" actId="1076"/>
          <ac:picMkLst>
            <pc:docMk/>
            <pc:sldMk cId="1764868583" sldId="441"/>
            <ac:picMk id="3" creationId="{D038926D-7623-480D-BE14-EED26BB53C3A}"/>
          </ac:picMkLst>
        </pc:picChg>
      </pc:sldChg>
      <pc:sldChg chg="addSp modSp add mod modAnim">
        <pc:chgData name="Phyllipe Lima" userId="afbdb2a7827722fd" providerId="LiveId" clId="{5F7D61B6-ABC5-49CA-B443-9E00A8D79EF6}" dt="2020-04-03T04:18:07.489" v="6856" actId="6549"/>
        <pc:sldMkLst>
          <pc:docMk/>
          <pc:sldMk cId="611792319" sldId="442"/>
        </pc:sldMkLst>
        <pc:spChg chg="add mod">
          <ac:chgData name="Phyllipe Lima" userId="afbdb2a7827722fd" providerId="LiveId" clId="{5F7D61B6-ABC5-49CA-B443-9E00A8D79EF6}" dt="2020-04-03T04:18:07.489" v="6856" actId="6549"/>
          <ac:spMkLst>
            <pc:docMk/>
            <pc:sldMk cId="611792319" sldId="442"/>
            <ac:spMk id="9" creationId="{3D6874B6-EFEC-4492-9BA4-D97F50EA9042}"/>
          </ac:spMkLst>
        </pc:spChg>
        <pc:spChg chg="mod">
          <ac:chgData name="Phyllipe Lima" userId="afbdb2a7827722fd" providerId="LiveId" clId="{5F7D61B6-ABC5-49CA-B443-9E00A8D79EF6}" dt="2020-04-03T04:17:25.409" v="6834" actId="1076"/>
          <ac:spMkLst>
            <pc:docMk/>
            <pc:sldMk cId="611792319" sldId="442"/>
            <ac:spMk id="10" creationId="{0025EA58-FC97-4A70-A2EA-CC698A9A02BB}"/>
          </ac:spMkLst>
        </pc:spChg>
        <pc:picChg chg="add mod">
          <ac:chgData name="Phyllipe Lima" userId="afbdb2a7827722fd" providerId="LiveId" clId="{5F7D61B6-ABC5-49CA-B443-9E00A8D79EF6}" dt="2020-04-03T04:17:25.409" v="6834" actId="1076"/>
          <ac:picMkLst>
            <pc:docMk/>
            <pc:sldMk cId="611792319" sldId="442"/>
            <ac:picMk id="2" creationId="{4FDEDCFF-0EB2-42DE-B3B4-B7EB093DABC5}"/>
          </ac:picMkLst>
        </pc:picChg>
      </pc:sldChg>
      <pc:sldChg chg="addSp delSp modSp add mod modAnim">
        <pc:chgData name="Phyllipe Lima" userId="afbdb2a7827722fd" providerId="LiveId" clId="{5F7D61B6-ABC5-49CA-B443-9E00A8D79EF6}" dt="2020-04-03T04:17:44.397" v="6849" actId="6549"/>
        <pc:sldMkLst>
          <pc:docMk/>
          <pc:sldMk cId="3811773121" sldId="443"/>
        </pc:sldMkLst>
        <pc:spChg chg="add mod">
          <ac:chgData name="Phyllipe Lima" userId="afbdb2a7827722fd" providerId="LiveId" clId="{5F7D61B6-ABC5-49CA-B443-9E00A8D79EF6}" dt="2020-04-03T04:17:44.397" v="6849" actId="6549"/>
          <ac:spMkLst>
            <pc:docMk/>
            <pc:sldMk cId="3811773121" sldId="443"/>
            <ac:spMk id="9" creationId="{D0A97853-0371-4A44-89FC-C7631D39F27C}"/>
          </ac:spMkLst>
        </pc:spChg>
        <pc:spChg chg="mod">
          <ac:chgData name="Phyllipe Lima" userId="afbdb2a7827722fd" providerId="LiveId" clId="{5F7D61B6-ABC5-49CA-B443-9E00A8D79EF6}" dt="2020-04-03T04:17:32.200" v="6836" actId="1076"/>
          <ac:spMkLst>
            <pc:docMk/>
            <pc:sldMk cId="3811773121" sldId="443"/>
            <ac:spMk id="10" creationId="{0025EA58-FC97-4A70-A2EA-CC698A9A02BB}"/>
          </ac:spMkLst>
        </pc:spChg>
        <pc:picChg chg="del">
          <ac:chgData name="Phyllipe Lima" userId="afbdb2a7827722fd" providerId="LiveId" clId="{5F7D61B6-ABC5-49CA-B443-9E00A8D79EF6}" dt="2020-04-03T04:00:25.562" v="5710" actId="478"/>
          <ac:picMkLst>
            <pc:docMk/>
            <pc:sldMk cId="3811773121" sldId="443"/>
            <ac:picMk id="2" creationId="{4FDEDCFF-0EB2-42DE-B3B4-B7EB093DABC5}"/>
          </ac:picMkLst>
        </pc:picChg>
      </pc:sldChg>
      <pc:sldChg chg="addSp delSp modSp add del mod addAnim delAnim modAnim">
        <pc:chgData name="Phyllipe Lima" userId="afbdb2a7827722fd" providerId="LiveId" clId="{5F7D61B6-ABC5-49CA-B443-9E00A8D79EF6}" dt="2020-04-03T04:08:11.342" v="6495" actId="47"/>
        <pc:sldMkLst>
          <pc:docMk/>
          <pc:sldMk cId="1397090001" sldId="444"/>
        </pc:sldMkLst>
        <pc:spChg chg="add del mod">
          <ac:chgData name="Phyllipe Lima" userId="afbdb2a7827722fd" providerId="LiveId" clId="{5F7D61B6-ABC5-49CA-B443-9E00A8D79EF6}" dt="2020-04-03T04:08:02.059" v="6490" actId="1076"/>
          <ac:spMkLst>
            <pc:docMk/>
            <pc:sldMk cId="1397090001" sldId="444"/>
            <ac:spMk id="10" creationId="{0025EA58-FC97-4A70-A2EA-CC698A9A02BB}"/>
          </ac:spMkLst>
        </pc:spChg>
        <pc:picChg chg="add del">
          <ac:chgData name="Phyllipe Lima" userId="afbdb2a7827722fd" providerId="LiveId" clId="{5F7D61B6-ABC5-49CA-B443-9E00A8D79EF6}" dt="2020-04-03T04:04:06.239" v="6188" actId="478"/>
          <ac:picMkLst>
            <pc:docMk/>
            <pc:sldMk cId="1397090001" sldId="444"/>
            <ac:picMk id="2" creationId="{186201DE-40D7-4F77-BDBB-5041259D6779}"/>
          </ac:picMkLst>
        </pc:picChg>
        <pc:picChg chg="add del mod">
          <ac:chgData name="Phyllipe Lima" userId="afbdb2a7827722fd" providerId="LiveId" clId="{5F7D61B6-ABC5-49CA-B443-9E00A8D79EF6}" dt="2020-04-03T04:08:02.768" v="6491" actId="478"/>
          <ac:picMkLst>
            <pc:docMk/>
            <pc:sldMk cId="1397090001" sldId="444"/>
            <ac:picMk id="3" creationId="{F294DA45-D6B6-47ED-B9BE-5D69124D09F9}"/>
          </ac:picMkLst>
        </pc:picChg>
        <pc:picChg chg="add del mod">
          <ac:chgData name="Phyllipe Lima" userId="afbdb2a7827722fd" providerId="LiveId" clId="{5F7D61B6-ABC5-49CA-B443-9E00A8D79EF6}" dt="2020-04-03T04:08:03.657" v="6492" actId="478"/>
          <ac:picMkLst>
            <pc:docMk/>
            <pc:sldMk cId="1397090001" sldId="444"/>
            <ac:picMk id="4" creationId="{4790A232-6C33-412F-A3B5-8DAA679A2385}"/>
          </ac:picMkLst>
        </pc:picChg>
        <pc:picChg chg="add del mod">
          <ac:chgData name="Phyllipe Lima" userId="afbdb2a7827722fd" providerId="LiveId" clId="{5F7D61B6-ABC5-49CA-B443-9E00A8D79EF6}" dt="2020-04-03T04:08:01.616" v="6489"/>
          <ac:picMkLst>
            <pc:docMk/>
            <pc:sldMk cId="1397090001" sldId="444"/>
            <ac:picMk id="7" creationId="{2C9F10B4-1097-408E-A042-FDD603CF002D}"/>
          </ac:picMkLst>
        </pc:picChg>
      </pc:sldChg>
      <pc:sldChg chg="addSp delSp modSp add del mod">
        <pc:chgData name="Phyllipe Lima" userId="afbdb2a7827722fd" providerId="LiveId" clId="{5F7D61B6-ABC5-49CA-B443-9E00A8D79EF6}" dt="2020-04-03T04:14:08.061" v="6781" actId="47"/>
        <pc:sldMkLst>
          <pc:docMk/>
          <pc:sldMk cId="2954278825" sldId="445"/>
        </pc:sldMkLst>
        <pc:picChg chg="add mod">
          <ac:chgData name="Phyllipe Lima" userId="afbdb2a7827722fd" providerId="LiveId" clId="{5F7D61B6-ABC5-49CA-B443-9E00A8D79EF6}" dt="2020-04-03T04:05:02.665" v="6195" actId="1076"/>
          <ac:picMkLst>
            <pc:docMk/>
            <pc:sldMk cId="2954278825" sldId="445"/>
            <ac:picMk id="2" creationId="{78FA87E3-C119-4EDD-A4F1-B1EB7FAE0D64}"/>
          </ac:picMkLst>
        </pc:picChg>
        <pc:picChg chg="del">
          <ac:chgData name="Phyllipe Lima" userId="afbdb2a7827722fd" providerId="LiveId" clId="{5F7D61B6-ABC5-49CA-B443-9E00A8D79EF6}" dt="2020-04-03T04:04:59.385" v="6193" actId="478"/>
          <ac:picMkLst>
            <pc:docMk/>
            <pc:sldMk cId="2954278825" sldId="445"/>
            <ac:picMk id="3" creationId="{F294DA45-D6B6-47ED-B9BE-5D69124D09F9}"/>
          </ac:picMkLst>
        </pc:picChg>
      </pc:sldChg>
      <pc:sldChg chg="addSp modSp add mod">
        <pc:chgData name="Phyllipe Lima" userId="afbdb2a7827722fd" providerId="LiveId" clId="{5F7D61B6-ABC5-49CA-B443-9E00A8D79EF6}" dt="2020-04-03T04:18:30.128" v="6860"/>
        <pc:sldMkLst>
          <pc:docMk/>
          <pc:sldMk cId="1889386656" sldId="446"/>
        </pc:sldMkLst>
        <pc:spChg chg="mod">
          <ac:chgData name="Phyllipe Lima" userId="afbdb2a7827722fd" providerId="LiveId" clId="{5F7D61B6-ABC5-49CA-B443-9E00A8D79EF6}" dt="2020-04-03T04:18:26.629" v="6858" actId="1076"/>
          <ac:spMkLst>
            <pc:docMk/>
            <pc:sldMk cId="1889386656" sldId="446"/>
            <ac:spMk id="10" creationId="{0025EA58-FC97-4A70-A2EA-CC698A9A02BB}"/>
          </ac:spMkLst>
        </pc:spChg>
        <pc:spChg chg="add">
          <ac:chgData name="Phyllipe Lima" userId="afbdb2a7827722fd" providerId="LiveId" clId="{5F7D61B6-ABC5-49CA-B443-9E00A8D79EF6}" dt="2020-04-03T04:18:30.128" v="6860"/>
          <ac:spMkLst>
            <pc:docMk/>
            <pc:sldMk cId="1889386656" sldId="446"/>
            <ac:spMk id="11" creationId="{7BBB8F9A-7727-4A5E-85BA-B21476DFE238}"/>
          </ac:spMkLst>
        </pc:spChg>
        <pc:picChg chg="mod">
          <ac:chgData name="Phyllipe Lima" userId="afbdb2a7827722fd" providerId="LiveId" clId="{5F7D61B6-ABC5-49CA-B443-9E00A8D79EF6}" dt="2020-04-03T04:18:26.629" v="6858" actId="1076"/>
          <ac:picMkLst>
            <pc:docMk/>
            <pc:sldMk cId="1889386656" sldId="446"/>
            <ac:picMk id="3" creationId="{F294DA45-D6B6-47ED-B9BE-5D69124D09F9}"/>
          </ac:picMkLst>
        </pc:picChg>
        <pc:picChg chg="mod">
          <ac:chgData name="Phyllipe Lima" userId="afbdb2a7827722fd" providerId="LiveId" clId="{5F7D61B6-ABC5-49CA-B443-9E00A8D79EF6}" dt="2020-04-03T04:18:29.317" v="6859" actId="1076"/>
          <ac:picMkLst>
            <pc:docMk/>
            <pc:sldMk cId="1889386656" sldId="446"/>
            <ac:picMk id="4" creationId="{4790A232-6C33-412F-A3B5-8DAA679A2385}"/>
          </ac:picMkLst>
        </pc:picChg>
      </pc:sldChg>
      <pc:sldChg chg="addSp modSp add mod ord">
        <pc:chgData name="Phyllipe Lima" userId="afbdb2a7827722fd" providerId="LiveId" clId="{5F7D61B6-ABC5-49CA-B443-9E00A8D79EF6}" dt="2020-04-03T04:18:35.104" v="6862"/>
        <pc:sldMkLst>
          <pc:docMk/>
          <pc:sldMk cId="3828225447" sldId="447"/>
        </pc:sldMkLst>
        <pc:spChg chg="add">
          <ac:chgData name="Phyllipe Lima" userId="afbdb2a7827722fd" providerId="LiveId" clId="{5F7D61B6-ABC5-49CA-B443-9E00A8D79EF6}" dt="2020-04-03T04:18:35.104" v="6862"/>
          <ac:spMkLst>
            <pc:docMk/>
            <pc:sldMk cId="3828225447" sldId="447"/>
            <ac:spMk id="9" creationId="{D3B41E73-0828-41DC-9F09-503B9B83FD7E}"/>
          </ac:spMkLst>
        </pc:spChg>
        <pc:spChg chg="mod">
          <ac:chgData name="Phyllipe Lima" userId="afbdb2a7827722fd" providerId="LiveId" clId="{5F7D61B6-ABC5-49CA-B443-9E00A8D79EF6}" dt="2020-04-03T04:18:34.463" v="6861" actId="1076"/>
          <ac:spMkLst>
            <pc:docMk/>
            <pc:sldMk cId="3828225447" sldId="447"/>
            <ac:spMk id="10" creationId="{0025EA58-FC97-4A70-A2EA-CC698A9A02BB}"/>
          </ac:spMkLst>
        </pc:spChg>
        <pc:picChg chg="mod">
          <ac:chgData name="Phyllipe Lima" userId="afbdb2a7827722fd" providerId="LiveId" clId="{5F7D61B6-ABC5-49CA-B443-9E00A8D79EF6}" dt="2020-04-03T04:18:34.463" v="6861" actId="1076"/>
          <ac:picMkLst>
            <pc:docMk/>
            <pc:sldMk cId="3828225447" sldId="447"/>
            <ac:picMk id="7" creationId="{2C9F10B4-1097-408E-A042-FDD603CF002D}"/>
          </ac:picMkLst>
        </pc:picChg>
      </pc:sldChg>
      <pc:sldChg chg="addSp delSp modSp add mod modAnim">
        <pc:chgData name="Phyllipe Lima" userId="afbdb2a7827722fd" providerId="LiveId" clId="{5F7D61B6-ABC5-49CA-B443-9E00A8D79EF6}" dt="2020-04-03T04:18:42.947" v="6864" actId="1076"/>
        <pc:sldMkLst>
          <pc:docMk/>
          <pc:sldMk cId="3740827929" sldId="448"/>
        </pc:sldMkLst>
        <pc:spChg chg="mod">
          <ac:chgData name="Phyllipe Lima" userId="afbdb2a7827722fd" providerId="LiveId" clId="{5F7D61B6-ABC5-49CA-B443-9E00A8D79EF6}" dt="2020-04-03T04:13:07.907" v="6774" actId="20577"/>
          <ac:spMkLst>
            <pc:docMk/>
            <pc:sldMk cId="3740827929" sldId="448"/>
            <ac:spMk id="10" creationId="{0025EA58-FC97-4A70-A2EA-CC698A9A02BB}"/>
          </ac:spMkLst>
        </pc:spChg>
        <pc:spChg chg="add mod">
          <ac:chgData name="Phyllipe Lima" userId="afbdb2a7827722fd" providerId="LiveId" clId="{5F7D61B6-ABC5-49CA-B443-9E00A8D79EF6}" dt="2020-04-03T04:10:05.563" v="6702" actId="1076"/>
          <ac:spMkLst>
            <pc:docMk/>
            <pc:sldMk cId="3740827929" sldId="448"/>
            <ac:spMk id="11" creationId="{DFB23498-6FAF-46DB-B440-7907FAD676DB}"/>
          </ac:spMkLst>
        </pc:spChg>
        <pc:spChg chg="add mod">
          <ac:chgData name="Phyllipe Lima" userId="afbdb2a7827722fd" providerId="LiveId" clId="{5F7D61B6-ABC5-49CA-B443-9E00A8D79EF6}" dt="2020-04-03T04:18:42.947" v="6864" actId="1076"/>
          <ac:spMkLst>
            <pc:docMk/>
            <pc:sldMk cId="3740827929" sldId="448"/>
            <ac:spMk id="12" creationId="{EB398F76-F6BE-4EC0-8DD2-039DC3A6ECFD}"/>
          </ac:spMkLst>
        </pc:spChg>
        <pc:picChg chg="add mod">
          <ac:chgData name="Phyllipe Lima" userId="afbdb2a7827722fd" providerId="LiveId" clId="{5F7D61B6-ABC5-49CA-B443-9E00A8D79EF6}" dt="2020-04-03T04:10:05.563" v="6702" actId="1076"/>
          <ac:picMkLst>
            <pc:docMk/>
            <pc:sldMk cId="3740827929" sldId="448"/>
            <ac:picMk id="2" creationId="{C6F76297-DA9C-4DE4-B7BE-F6C6481ADE45}"/>
          </ac:picMkLst>
        </pc:picChg>
        <pc:picChg chg="del">
          <ac:chgData name="Phyllipe Lima" userId="afbdb2a7827722fd" providerId="LiveId" clId="{5F7D61B6-ABC5-49CA-B443-9E00A8D79EF6}" dt="2020-04-03T04:09:02.631" v="6616" actId="478"/>
          <ac:picMkLst>
            <pc:docMk/>
            <pc:sldMk cId="3740827929" sldId="448"/>
            <ac:picMk id="3" creationId="{F294DA45-D6B6-47ED-B9BE-5D69124D09F9}"/>
          </ac:picMkLst>
        </pc:picChg>
        <pc:picChg chg="del">
          <ac:chgData name="Phyllipe Lima" userId="afbdb2a7827722fd" providerId="LiveId" clId="{5F7D61B6-ABC5-49CA-B443-9E00A8D79EF6}" dt="2020-04-03T04:09:06.099" v="6618" actId="478"/>
          <ac:picMkLst>
            <pc:docMk/>
            <pc:sldMk cId="3740827929" sldId="448"/>
            <ac:picMk id="4" creationId="{4790A232-6C33-412F-A3B5-8DAA679A2385}"/>
          </ac:picMkLst>
        </pc:picChg>
      </pc:sldChg>
      <pc:sldChg chg="addSp delSp modSp add mod delAnim">
        <pc:chgData name="Phyllipe Lima" userId="afbdb2a7827722fd" providerId="LiveId" clId="{5F7D61B6-ABC5-49CA-B443-9E00A8D79EF6}" dt="2020-04-03T04:18:45.912" v="6865"/>
        <pc:sldMkLst>
          <pc:docMk/>
          <pc:sldMk cId="2015927131" sldId="449"/>
        </pc:sldMkLst>
        <pc:spChg chg="del">
          <ac:chgData name="Phyllipe Lima" userId="afbdb2a7827722fd" providerId="LiveId" clId="{5F7D61B6-ABC5-49CA-B443-9E00A8D79EF6}" dt="2020-04-03T04:13:48.492" v="6778" actId="478"/>
          <ac:spMkLst>
            <pc:docMk/>
            <pc:sldMk cId="2015927131" sldId="449"/>
            <ac:spMk id="10" creationId="{0025EA58-FC97-4A70-A2EA-CC698A9A02BB}"/>
          </ac:spMkLst>
        </pc:spChg>
        <pc:spChg chg="del">
          <ac:chgData name="Phyllipe Lima" userId="afbdb2a7827722fd" providerId="LiveId" clId="{5F7D61B6-ABC5-49CA-B443-9E00A8D79EF6}" dt="2020-04-03T04:13:47.176" v="6777" actId="478"/>
          <ac:spMkLst>
            <pc:docMk/>
            <pc:sldMk cId="2015927131" sldId="449"/>
            <ac:spMk id="11" creationId="{DFB23498-6FAF-46DB-B440-7907FAD676DB}"/>
          </ac:spMkLst>
        </pc:spChg>
        <pc:spChg chg="add">
          <ac:chgData name="Phyllipe Lima" userId="afbdb2a7827722fd" providerId="LiveId" clId="{5F7D61B6-ABC5-49CA-B443-9E00A8D79EF6}" dt="2020-04-03T04:18:45.912" v="6865"/>
          <ac:spMkLst>
            <pc:docMk/>
            <pc:sldMk cId="2015927131" sldId="449"/>
            <ac:spMk id="12" creationId="{6D3EB293-9C83-4339-8D68-04FD863C5C66}"/>
          </ac:spMkLst>
        </pc:spChg>
        <pc:picChg chg="del">
          <ac:chgData name="Phyllipe Lima" userId="afbdb2a7827722fd" providerId="LiveId" clId="{5F7D61B6-ABC5-49CA-B443-9E00A8D79EF6}" dt="2020-04-03T04:13:46.124" v="6776" actId="478"/>
          <ac:picMkLst>
            <pc:docMk/>
            <pc:sldMk cId="2015927131" sldId="449"/>
            <ac:picMk id="2" creationId="{C6F76297-DA9C-4DE4-B7BE-F6C6481ADE45}"/>
          </ac:picMkLst>
        </pc:picChg>
        <pc:picChg chg="add mod">
          <ac:chgData name="Phyllipe Lima" userId="afbdb2a7827722fd" providerId="LiveId" clId="{5F7D61B6-ABC5-49CA-B443-9E00A8D79EF6}" dt="2020-04-03T04:14:04.877" v="6780" actId="1076"/>
          <ac:picMkLst>
            <pc:docMk/>
            <pc:sldMk cId="2015927131" sldId="449"/>
            <ac:picMk id="3" creationId="{9A48D43B-064A-4125-8428-BA48FE6B4499}"/>
          </ac:picMkLst>
        </pc:picChg>
      </pc:sldChg>
      <pc:sldChg chg="addSp delSp modSp add mod modAnim">
        <pc:chgData name="Phyllipe Lima" userId="afbdb2a7827722fd" providerId="LiveId" clId="{5F7D61B6-ABC5-49CA-B443-9E00A8D79EF6}" dt="2020-04-03T04:22:10.943" v="6984" actId="14100"/>
        <pc:sldMkLst>
          <pc:docMk/>
          <pc:sldMk cId="4103153938" sldId="450"/>
        </pc:sldMkLst>
        <pc:spChg chg="mod">
          <ac:chgData name="Phyllipe Lima" userId="afbdb2a7827722fd" providerId="LiveId" clId="{5F7D61B6-ABC5-49CA-B443-9E00A8D79EF6}" dt="2020-04-03T04:19:19.113" v="6967" actId="20577"/>
          <ac:spMkLst>
            <pc:docMk/>
            <pc:sldMk cId="4103153938" sldId="450"/>
            <ac:spMk id="10" creationId="{0025EA58-FC97-4A70-A2EA-CC698A9A02BB}"/>
          </ac:spMkLst>
        </pc:spChg>
        <pc:spChg chg="add mod">
          <ac:chgData name="Phyllipe Lima" userId="afbdb2a7827722fd" providerId="LiveId" clId="{5F7D61B6-ABC5-49CA-B443-9E00A8D79EF6}" dt="2020-04-03T04:18:55.244" v="6876" actId="20577"/>
          <ac:spMkLst>
            <pc:docMk/>
            <pc:sldMk cId="4103153938" sldId="450"/>
            <ac:spMk id="11" creationId="{79B11CEB-0806-4269-8ADE-EA745A8F6E4B}"/>
          </ac:spMkLst>
        </pc:spChg>
        <pc:spChg chg="add mod">
          <ac:chgData name="Phyllipe Lima" userId="afbdb2a7827722fd" providerId="LiveId" clId="{5F7D61B6-ABC5-49CA-B443-9E00A8D79EF6}" dt="2020-04-03T04:21:48.515" v="6978" actId="14100"/>
          <ac:spMkLst>
            <pc:docMk/>
            <pc:sldMk cId="4103153938" sldId="450"/>
            <ac:spMk id="13" creationId="{964D686C-9C9B-419A-988C-846670157BDC}"/>
          </ac:spMkLst>
        </pc:spChg>
        <pc:spChg chg="add mod">
          <ac:chgData name="Phyllipe Lima" userId="afbdb2a7827722fd" providerId="LiveId" clId="{5F7D61B6-ABC5-49CA-B443-9E00A8D79EF6}" dt="2020-04-03T04:22:10.943" v="6984" actId="14100"/>
          <ac:spMkLst>
            <pc:docMk/>
            <pc:sldMk cId="4103153938" sldId="450"/>
            <ac:spMk id="14" creationId="{B0CEFBEC-2D62-451D-BD9B-96013D440EA7}"/>
          </ac:spMkLst>
        </pc:spChg>
        <pc:picChg chg="del">
          <ac:chgData name="Phyllipe Lima" userId="afbdb2a7827722fd" providerId="LiveId" clId="{5F7D61B6-ABC5-49CA-B443-9E00A8D79EF6}" dt="2020-04-03T04:15:49.355" v="6783" actId="478"/>
          <ac:picMkLst>
            <pc:docMk/>
            <pc:sldMk cId="4103153938" sldId="450"/>
            <ac:picMk id="3" creationId="{F294DA45-D6B6-47ED-B9BE-5D69124D09F9}"/>
          </ac:picMkLst>
        </pc:picChg>
        <pc:picChg chg="del">
          <ac:chgData name="Phyllipe Lima" userId="afbdb2a7827722fd" providerId="LiveId" clId="{5F7D61B6-ABC5-49CA-B443-9E00A8D79EF6}" dt="2020-04-03T04:19:26.415" v="6968" actId="478"/>
          <ac:picMkLst>
            <pc:docMk/>
            <pc:sldMk cId="4103153938" sldId="450"/>
            <ac:picMk id="4" creationId="{4790A232-6C33-412F-A3B5-8DAA679A2385}"/>
          </ac:picMkLst>
        </pc:picChg>
        <pc:picChg chg="add mod">
          <ac:chgData name="Phyllipe Lima" userId="afbdb2a7827722fd" providerId="LiveId" clId="{5F7D61B6-ABC5-49CA-B443-9E00A8D79EF6}" dt="2020-04-03T04:21:22.238" v="6971" actId="27614"/>
          <ac:picMkLst>
            <pc:docMk/>
            <pc:sldMk cId="4103153938" sldId="450"/>
            <ac:picMk id="7" creationId="{3AD0E2A0-DBE5-4EA0-AB70-E148AA9F76F9}"/>
          </ac:picMkLst>
        </pc:picChg>
      </pc:sldChg>
      <pc:sldChg chg="modSp add mod modAnim">
        <pc:chgData name="Phyllipe Lima" userId="afbdb2a7827722fd" providerId="LiveId" clId="{5F7D61B6-ABC5-49CA-B443-9E00A8D79EF6}" dt="2020-04-03T04:24:09.123" v="7214" actId="20577"/>
        <pc:sldMkLst>
          <pc:docMk/>
          <pc:sldMk cId="2864930097" sldId="451"/>
        </pc:sldMkLst>
        <pc:spChg chg="mod">
          <ac:chgData name="Phyllipe Lima" userId="afbdb2a7827722fd" providerId="LiveId" clId="{5F7D61B6-ABC5-49CA-B443-9E00A8D79EF6}" dt="2020-04-03T04:23:00.095" v="7012" actId="20577"/>
          <ac:spMkLst>
            <pc:docMk/>
            <pc:sldMk cId="2864930097" sldId="451"/>
            <ac:spMk id="9" creationId="{D0A97853-0371-4A44-89FC-C7631D39F27C}"/>
          </ac:spMkLst>
        </pc:spChg>
        <pc:spChg chg="mod">
          <ac:chgData name="Phyllipe Lima" userId="afbdb2a7827722fd" providerId="LiveId" clId="{5F7D61B6-ABC5-49CA-B443-9E00A8D79EF6}" dt="2020-04-03T04:24:09.123" v="7214" actId="20577"/>
          <ac:spMkLst>
            <pc:docMk/>
            <pc:sldMk cId="2864930097" sldId="451"/>
            <ac:spMk id="10" creationId="{0025EA58-FC97-4A70-A2EA-CC698A9A02BB}"/>
          </ac:spMkLst>
        </pc:spChg>
      </pc:sldChg>
    </pc:docChg>
  </pc:docChgLst>
  <pc:docChgLst>
    <pc:chgData name="Chris Lima" userId="b5ea056ce2397b48" providerId="LiveId" clId="{C9B1B58D-E5AC-494D-BDDB-72713D888A8D}"/>
    <pc:docChg chg="delSld">
      <pc:chgData name="Chris Lima" userId="b5ea056ce2397b48" providerId="LiveId" clId="{C9B1B58D-E5AC-494D-BDDB-72713D888A8D}" dt="2023-02-07T12:49:22.424" v="0" actId="2696"/>
      <pc:docMkLst>
        <pc:docMk/>
      </pc:docMkLst>
      <pc:sldChg chg="del">
        <pc:chgData name="Chris Lima" userId="b5ea056ce2397b48" providerId="LiveId" clId="{C9B1B58D-E5AC-494D-BDDB-72713D888A8D}" dt="2023-02-07T12:49:22.424" v="0" actId="2696"/>
        <pc:sldMkLst>
          <pc:docMk/>
          <pc:sldMk cId="0" sldId="277"/>
        </pc:sldMkLst>
      </pc:sldChg>
    </pc:docChg>
  </pc:docChgLst>
  <pc:docChgLst>
    <pc:chgData name="Phyllipe Lima" userId="afbdb2a7827722fd" providerId="LiveId" clId="{7870ACF0-F693-A841-AB99-9934D60C53FD}"/>
    <pc:docChg chg="undo custSel addSld delSld modSld sldOrd modNotesMaster">
      <pc:chgData name="Phyllipe Lima" userId="afbdb2a7827722fd" providerId="LiveId" clId="{7870ACF0-F693-A841-AB99-9934D60C53FD}" dt="2020-08-12T15:10:09.540" v="3180" actId="20577"/>
      <pc:docMkLst>
        <pc:docMk/>
      </pc:docMkLst>
      <pc:sldChg chg="del">
        <pc:chgData name="Phyllipe Lima" userId="afbdb2a7827722fd" providerId="LiveId" clId="{7870ACF0-F693-A841-AB99-9934D60C53FD}" dt="2020-07-29T16:50:55.217" v="238" actId="2696"/>
        <pc:sldMkLst>
          <pc:docMk/>
          <pc:sldMk cId="594058921" sldId="256"/>
        </pc:sldMkLst>
      </pc:sldChg>
      <pc:sldChg chg="modSp mod modNotes">
        <pc:chgData name="Phyllipe Lima" userId="afbdb2a7827722fd" providerId="LiveId" clId="{7870ACF0-F693-A841-AB99-9934D60C53FD}" dt="2020-08-03T18:01:16.926" v="2685"/>
        <pc:sldMkLst>
          <pc:docMk/>
          <pc:sldMk cId="1975627203" sldId="257"/>
        </pc:sldMkLst>
        <pc:spChg chg="mod">
          <ac:chgData name="Phyllipe Lima" userId="afbdb2a7827722fd" providerId="LiveId" clId="{7870ACF0-F693-A841-AB99-9934D60C53FD}" dt="2020-07-29T16:43:27.247" v="22" actId="20577"/>
          <ac:spMkLst>
            <pc:docMk/>
            <pc:sldMk cId="1975627203" sldId="257"/>
            <ac:spMk id="2" creationId="{00000000-0000-0000-0000-000000000000}"/>
          </ac:spMkLst>
        </pc:spChg>
      </pc:sldChg>
      <pc:sldChg chg="del">
        <pc:chgData name="Phyllipe Lima" userId="afbdb2a7827722fd" providerId="LiveId" clId="{7870ACF0-F693-A841-AB99-9934D60C53FD}" dt="2020-07-29T16:50:56.898" v="243" actId="2696"/>
        <pc:sldMkLst>
          <pc:docMk/>
          <pc:sldMk cId="300088080" sldId="258"/>
        </pc:sldMkLst>
      </pc:sldChg>
      <pc:sldChg chg="del">
        <pc:chgData name="Phyllipe Lima" userId="afbdb2a7827722fd" providerId="LiveId" clId="{7870ACF0-F693-A841-AB99-9934D60C53FD}" dt="2020-07-29T16:51:00.748" v="254" actId="2696"/>
        <pc:sldMkLst>
          <pc:docMk/>
          <pc:sldMk cId="512474449" sldId="259"/>
        </pc:sldMkLst>
      </pc:sldChg>
      <pc:sldChg chg="addSp delSp modSp add mod modNotes">
        <pc:chgData name="Phyllipe Lima" userId="afbdb2a7827722fd" providerId="LiveId" clId="{7870ACF0-F693-A841-AB99-9934D60C53FD}" dt="2020-08-12T14:54:38.605" v="2816" actId="20577"/>
        <pc:sldMkLst>
          <pc:docMk/>
          <pc:sldMk cId="1377014890" sldId="260"/>
        </pc:sldMkLst>
        <pc:spChg chg="mod">
          <ac:chgData name="Phyllipe Lima" userId="afbdb2a7827722fd" providerId="LiveId" clId="{7870ACF0-F693-A841-AB99-9934D60C53FD}" dt="2020-07-29T17:16:46.368" v="556" actId="790"/>
          <ac:spMkLst>
            <pc:docMk/>
            <pc:sldMk cId="1377014890" sldId="260"/>
            <ac:spMk id="2" creationId="{00000000-0000-0000-0000-000000000000}"/>
          </ac:spMkLst>
        </pc:spChg>
        <pc:spChg chg="mod">
          <ac:chgData name="Phyllipe Lima" userId="afbdb2a7827722fd" providerId="LiveId" clId="{7870ACF0-F693-A841-AB99-9934D60C53FD}" dt="2020-08-12T14:54:38.605" v="2816" actId="20577"/>
          <ac:spMkLst>
            <pc:docMk/>
            <pc:sldMk cId="1377014890" sldId="260"/>
            <ac:spMk id="3" creationId="{00000000-0000-0000-0000-000000000000}"/>
          </ac:spMkLst>
        </pc:spChg>
        <pc:spChg chg="del">
          <ac:chgData name="Phyllipe Lima" userId="afbdb2a7827722fd" providerId="LiveId" clId="{7870ACF0-F693-A841-AB99-9934D60C53FD}" dt="2020-07-29T17:15:32.837" v="550" actId="478"/>
          <ac:spMkLst>
            <pc:docMk/>
            <pc:sldMk cId="1377014890" sldId="260"/>
            <ac:spMk id="4" creationId="{287C48FF-580F-AD40-AC0A-86714DE80B7B}"/>
          </ac:spMkLst>
        </pc:spChg>
        <pc:spChg chg="add del mod">
          <ac:chgData name="Phyllipe Lima" userId="afbdb2a7827722fd" providerId="LiveId" clId="{7870ACF0-F693-A841-AB99-9934D60C53FD}" dt="2020-08-03T20:25:03.168" v="2777"/>
          <ac:spMkLst>
            <pc:docMk/>
            <pc:sldMk cId="1377014890" sldId="260"/>
            <ac:spMk id="4" creationId="{429689C9-64C2-364A-8F44-FF587FE3393E}"/>
          </ac:spMkLst>
        </pc:spChg>
        <pc:spChg chg="add mod">
          <ac:chgData name="Phyllipe Lima" userId="afbdb2a7827722fd" providerId="LiveId" clId="{7870ACF0-F693-A841-AB99-9934D60C53FD}" dt="2020-08-03T18:01:00.189" v="2684"/>
          <ac:spMkLst>
            <pc:docMk/>
            <pc:sldMk cId="1377014890" sldId="260"/>
            <ac:spMk id="6" creationId="{782B3C61-4E48-E94B-89B5-D0C62FB376BB}"/>
          </ac:spMkLst>
        </pc:spChg>
        <pc:spChg chg="del">
          <ac:chgData name="Phyllipe Lima" userId="afbdb2a7827722fd" providerId="LiveId" clId="{7870ACF0-F693-A841-AB99-9934D60C53FD}" dt="2020-07-29T17:15:31.277" v="549" actId="478"/>
          <ac:spMkLst>
            <pc:docMk/>
            <pc:sldMk cId="1377014890" sldId="260"/>
            <ac:spMk id="7" creationId="{00000000-0000-0000-0000-000000000000}"/>
          </ac:spMkLst>
        </pc:spChg>
        <pc:picChg chg="add mod">
          <ac:chgData name="Phyllipe Lima" userId="afbdb2a7827722fd" providerId="LiveId" clId="{7870ACF0-F693-A841-AB99-9934D60C53FD}" dt="2020-08-03T13:31:53.879" v="1542" actId="1076"/>
          <ac:picMkLst>
            <pc:docMk/>
            <pc:sldMk cId="1377014890" sldId="260"/>
            <ac:picMk id="5" creationId="{95ECFE3D-A6E2-BD47-B296-E58D812602A3}"/>
          </ac:picMkLst>
        </pc:picChg>
        <pc:picChg chg="add mod">
          <ac:chgData name="Phyllipe Lima" userId="afbdb2a7827722fd" providerId="LiveId" clId="{7870ACF0-F693-A841-AB99-9934D60C53FD}" dt="2020-07-29T17:15:39.515" v="551"/>
          <ac:picMkLst>
            <pc:docMk/>
            <pc:sldMk cId="1377014890" sldId="260"/>
            <ac:picMk id="9" creationId="{5148B9EE-22AE-0E4C-936F-9E27B0124175}"/>
          </ac:picMkLst>
        </pc:picChg>
        <pc:picChg chg="del">
          <ac:chgData name="Phyllipe Lima" userId="afbdb2a7827722fd" providerId="LiveId" clId="{7870ACF0-F693-A841-AB99-9934D60C53FD}" dt="2020-08-03T13:31:35.624" v="1540" actId="478"/>
          <ac:picMkLst>
            <pc:docMk/>
            <pc:sldMk cId="1377014890" sldId="260"/>
            <ac:picMk id="3074" creationId="{00000000-0000-0000-0000-000000000000}"/>
          </ac:picMkLst>
        </pc:picChg>
      </pc:sldChg>
      <pc:sldChg chg="del">
        <pc:chgData name="Phyllipe Lima" userId="afbdb2a7827722fd" providerId="LiveId" clId="{7870ACF0-F693-A841-AB99-9934D60C53FD}" dt="2020-07-29T16:50:56.377" v="241" actId="2696"/>
        <pc:sldMkLst>
          <pc:docMk/>
          <pc:sldMk cId="1632366433" sldId="260"/>
        </pc:sldMkLst>
      </pc:sldChg>
      <pc:sldChg chg="delSp modSp add del mod">
        <pc:chgData name="Phyllipe Lima" userId="afbdb2a7827722fd" providerId="LiveId" clId="{7870ACF0-F693-A841-AB99-9934D60C53FD}" dt="2020-08-03T14:13:14.286" v="2029" actId="2696"/>
        <pc:sldMkLst>
          <pc:docMk/>
          <pc:sldMk cId="808720052" sldId="262"/>
        </pc:sldMkLst>
        <pc:spChg chg="mod">
          <ac:chgData name="Phyllipe Lima" userId="afbdb2a7827722fd" providerId="LiveId" clId="{7870ACF0-F693-A841-AB99-9934D60C53FD}" dt="2020-07-29T17:28:04.171" v="1372" actId="20577"/>
          <ac:spMkLst>
            <pc:docMk/>
            <pc:sldMk cId="808720052" sldId="262"/>
            <ac:spMk id="3" creationId="{00000000-0000-0000-0000-000000000000}"/>
          </ac:spMkLst>
        </pc:spChg>
        <pc:spChg chg="del">
          <ac:chgData name="Phyllipe Lima" userId="afbdb2a7827722fd" providerId="LiveId" clId="{7870ACF0-F693-A841-AB99-9934D60C53FD}" dt="2020-07-29T17:21:26.741" v="602" actId="478"/>
          <ac:spMkLst>
            <pc:docMk/>
            <pc:sldMk cId="808720052" sldId="262"/>
            <ac:spMk id="4" creationId="{3F34C9E9-DEAF-7349-972C-DD9629DDAF0C}"/>
          </ac:spMkLst>
        </pc:spChg>
        <pc:spChg chg="del">
          <ac:chgData name="Phyllipe Lima" userId="afbdb2a7827722fd" providerId="LiveId" clId="{7870ACF0-F693-A841-AB99-9934D60C53FD}" dt="2020-07-29T17:21:25.034" v="601" actId="478"/>
          <ac:spMkLst>
            <pc:docMk/>
            <pc:sldMk cId="808720052" sldId="262"/>
            <ac:spMk id="7" creationId="{00000000-0000-0000-0000-000000000000}"/>
          </ac:spMkLst>
        </pc:spChg>
      </pc:sldChg>
      <pc:sldChg chg="del">
        <pc:chgData name="Phyllipe Lima" userId="afbdb2a7827722fd" providerId="LiveId" clId="{7870ACF0-F693-A841-AB99-9934D60C53FD}" dt="2020-07-29T16:50:55.831" v="239" actId="2696"/>
        <pc:sldMkLst>
          <pc:docMk/>
          <pc:sldMk cId="2699782353" sldId="262"/>
        </pc:sldMkLst>
      </pc:sldChg>
      <pc:sldChg chg="del">
        <pc:chgData name="Phyllipe Lima" userId="afbdb2a7827722fd" providerId="LiveId" clId="{7870ACF0-F693-A841-AB99-9934D60C53FD}" dt="2020-07-29T16:50:56.199" v="240" actId="2696"/>
        <pc:sldMkLst>
          <pc:docMk/>
          <pc:sldMk cId="3714343440" sldId="263"/>
        </pc:sldMkLst>
      </pc:sldChg>
      <pc:sldChg chg="delSp add del mod">
        <pc:chgData name="Phyllipe Lima" userId="afbdb2a7827722fd" providerId="LiveId" clId="{7870ACF0-F693-A841-AB99-9934D60C53FD}" dt="2020-07-29T17:22:58.981" v="719" actId="2696"/>
        <pc:sldMkLst>
          <pc:docMk/>
          <pc:sldMk cId="42607226" sldId="264"/>
        </pc:sldMkLst>
        <pc:spChg chg="del">
          <ac:chgData name="Phyllipe Lima" userId="afbdb2a7827722fd" providerId="LiveId" clId="{7870ACF0-F693-A841-AB99-9934D60C53FD}" dt="2020-07-29T17:21:21.829" v="600" actId="478"/>
          <ac:spMkLst>
            <pc:docMk/>
            <pc:sldMk cId="42607226" sldId="264"/>
            <ac:spMk id="7" creationId="{00000000-0000-0000-0000-000000000000}"/>
          </ac:spMkLst>
        </pc:spChg>
      </pc:sldChg>
      <pc:sldChg chg="del">
        <pc:chgData name="Phyllipe Lima" userId="afbdb2a7827722fd" providerId="LiveId" clId="{7870ACF0-F693-A841-AB99-9934D60C53FD}" dt="2020-07-29T16:50:56.754" v="242" actId="2696"/>
        <pc:sldMkLst>
          <pc:docMk/>
          <pc:sldMk cId="4133445047" sldId="264"/>
        </pc:sldMkLst>
      </pc:sldChg>
      <pc:sldChg chg="del">
        <pc:chgData name="Phyllipe Lima" userId="afbdb2a7827722fd" providerId="LiveId" clId="{7870ACF0-F693-A841-AB99-9934D60C53FD}" dt="2020-07-29T16:50:59.773" v="252" actId="2696"/>
        <pc:sldMkLst>
          <pc:docMk/>
          <pc:sldMk cId="1250486325" sldId="265"/>
        </pc:sldMkLst>
      </pc:sldChg>
      <pc:sldChg chg="addSp delSp modSp add mod modAnim modNotes">
        <pc:chgData name="Phyllipe Lima" userId="afbdb2a7827722fd" providerId="LiveId" clId="{7870ACF0-F693-A841-AB99-9934D60C53FD}" dt="2020-08-12T14:55:37.224" v="2818"/>
        <pc:sldMkLst>
          <pc:docMk/>
          <pc:sldMk cId="241446764" sldId="266"/>
        </pc:sldMkLst>
        <pc:spChg chg="del">
          <ac:chgData name="Phyllipe Lima" userId="afbdb2a7827722fd" providerId="LiveId" clId="{7870ACF0-F693-A841-AB99-9934D60C53FD}" dt="2020-07-29T17:15:28.560" v="548" actId="478"/>
          <ac:spMkLst>
            <pc:docMk/>
            <pc:sldMk cId="241446764" sldId="266"/>
            <ac:spMk id="2" creationId="{0DF2ECEF-2DE4-6B45-BCD5-F9C25202E049}"/>
          </ac:spMkLst>
        </pc:spChg>
        <pc:spChg chg="add del mod">
          <ac:chgData name="Phyllipe Lima" userId="afbdb2a7827722fd" providerId="LiveId" clId="{7870ACF0-F693-A841-AB99-9934D60C53FD}" dt="2020-08-03T20:25:03.168" v="2777"/>
          <ac:spMkLst>
            <pc:docMk/>
            <pc:sldMk cId="241446764" sldId="266"/>
            <ac:spMk id="2" creationId="{4556E87F-B007-844C-888F-DDA3BDC54BF9}"/>
          </ac:spMkLst>
        </pc:spChg>
        <pc:spChg chg="add mod">
          <ac:chgData name="Phyllipe Lima" userId="afbdb2a7827722fd" providerId="LiveId" clId="{7870ACF0-F693-A841-AB99-9934D60C53FD}" dt="2020-08-03T18:01:00.189" v="2684"/>
          <ac:spMkLst>
            <pc:docMk/>
            <pc:sldMk cId="241446764" sldId="266"/>
            <ac:spMk id="3" creationId="{03E81666-21A6-2242-AAE3-81C76B2DEDE9}"/>
          </ac:spMkLst>
        </pc:spChg>
        <pc:spChg chg="del">
          <ac:chgData name="Phyllipe Lima" userId="afbdb2a7827722fd" providerId="LiveId" clId="{7870ACF0-F693-A841-AB99-9934D60C53FD}" dt="2020-07-29T17:15:26.082" v="547" actId="478"/>
          <ac:spMkLst>
            <pc:docMk/>
            <pc:sldMk cId="241446764" sldId="266"/>
            <ac:spMk id="7" creationId="{00000000-0000-0000-0000-000000000000}"/>
          </ac:spMkLst>
        </pc:spChg>
        <pc:spChg chg="mod">
          <ac:chgData name="Phyllipe Lima" userId="afbdb2a7827722fd" providerId="LiveId" clId="{7870ACF0-F693-A841-AB99-9934D60C53FD}" dt="2020-07-29T23:42:02.149" v="1458" actId="14100"/>
          <ac:spMkLst>
            <pc:docMk/>
            <pc:sldMk cId="241446764" sldId="266"/>
            <ac:spMk id="13" creationId="{F2D302C5-48B4-A643-B5CB-F8B06FDE6160}"/>
          </ac:spMkLst>
        </pc:spChg>
        <pc:spChg chg="mod">
          <ac:chgData name="Phyllipe Lima" userId="afbdb2a7827722fd" providerId="LiveId" clId="{7870ACF0-F693-A841-AB99-9934D60C53FD}" dt="2020-07-29T23:42:50.837" v="1469" actId="20577"/>
          <ac:spMkLst>
            <pc:docMk/>
            <pc:sldMk cId="241446764" sldId="266"/>
            <ac:spMk id="15" creationId="{543DFB8E-D98F-E149-B315-53BEAD8E9C74}"/>
          </ac:spMkLst>
        </pc:spChg>
        <pc:picChg chg="add mod">
          <ac:chgData name="Phyllipe Lima" userId="afbdb2a7827722fd" providerId="LiveId" clId="{7870ACF0-F693-A841-AB99-9934D60C53FD}" dt="2020-07-29T17:15:40.804" v="552"/>
          <ac:picMkLst>
            <pc:docMk/>
            <pc:sldMk cId="241446764" sldId="266"/>
            <ac:picMk id="11" creationId="{BD7D2471-8857-D94A-B47F-A488B4E4E995}"/>
          </ac:picMkLst>
        </pc:picChg>
      </pc:sldChg>
      <pc:sldChg chg="del">
        <pc:chgData name="Phyllipe Lima" userId="afbdb2a7827722fd" providerId="LiveId" clId="{7870ACF0-F693-A841-AB99-9934D60C53FD}" dt="2020-07-29T16:50:57.189" v="244" actId="2696"/>
        <pc:sldMkLst>
          <pc:docMk/>
          <pc:sldMk cId="1110133850" sldId="266"/>
        </pc:sldMkLst>
      </pc:sldChg>
      <pc:sldChg chg="del">
        <pc:chgData name="Phyllipe Lima" userId="afbdb2a7827722fd" providerId="LiveId" clId="{7870ACF0-F693-A841-AB99-9934D60C53FD}" dt="2020-07-29T16:50:57.529" v="245" actId="2696"/>
        <pc:sldMkLst>
          <pc:docMk/>
          <pc:sldMk cId="384457489" sldId="267"/>
        </pc:sldMkLst>
      </pc:sldChg>
      <pc:sldChg chg="del">
        <pc:chgData name="Phyllipe Lima" userId="afbdb2a7827722fd" providerId="LiveId" clId="{7870ACF0-F693-A841-AB99-9934D60C53FD}" dt="2020-07-29T16:50:58.312" v="248" actId="2696"/>
        <pc:sldMkLst>
          <pc:docMk/>
          <pc:sldMk cId="2870434410" sldId="268"/>
        </pc:sldMkLst>
      </pc:sldChg>
      <pc:sldChg chg="del">
        <pc:chgData name="Phyllipe Lima" userId="afbdb2a7827722fd" providerId="LiveId" clId="{7870ACF0-F693-A841-AB99-9934D60C53FD}" dt="2020-07-29T16:50:58.007" v="247" actId="2696"/>
        <pc:sldMkLst>
          <pc:docMk/>
          <pc:sldMk cId="3713424369" sldId="269"/>
        </pc:sldMkLst>
      </pc:sldChg>
      <pc:sldChg chg="del">
        <pc:chgData name="Phyllipe Lima" userId="afbdb2a7827722fd" providerId="LiveId" clId="{7870ACF0-F693-A841-AB99-9934D60C53FD}" dt="2020-07-29T16:50:58.664" v="249" actId="2696"/>
        <pc:sldMkLst>
          <pc:docMk/>
          <pc:sldMk cId="2292777592" sldId="270"/>
        </pc:sldMkLst>
      </pc:sldChg>
      <pc:sldChg chg="addSp delSp modSp add mod modNotes modNotesTx">
        <pc:chgData name="Phyllipe Lima" userId="afbdb2a7827722fd" providerId="LiveId" clId="{7870ACF0-F693-A841-AB99-9934D60C53FD}" dt="2020-08-03T20:25:03.168" v="2777"/>
        <pc:sldMkLst>
          <pc:docMk/>
          <pc:sldMk cId="3562507766" sldId="271"/>
        </pc:sldMkLst>
        <pc:spChg chg="add del mod">
          <ac:chgData name="Phyllipe Lima" userId="afbdb2a7827722fd" providerId="LiveId" clId="{7870ACF0-F693-A841-AB99-9934D60C53FD}" dt="2020-08-03T20:25:03.168" v="2777"/>
          <ac:spMkLst>
            <pc:docMk/>
            <pc:sldMk cId="3562507766" sldId="271"/>
            <ac:spMk id="2" creationId="{828F5372-E78A-3E4F-B638-89B4AF56A845}"/>
          </ac:spMkLst>
        </pc:spChg>
        <pc:spChg chg="del">
          <ac:chgData name="Phyllipe Lima" userId="afbdb2a7827722fd" providerId="LiveId" clId="{7870ACF0-F693-A841-AB99-9934D60C53FD}" dt="2020-07-29T17:20:08.911" v="594" actId="478"/>
          <ac:spMkLst>
            <pc:docMk/>
            <pc:sldMk cId="3562507766" sldId="271"/>
            <ac:spMk id="2" creationId="{AE1C3E69-8507-F641-B4F5-0C1B65AE64F0}"/>
          </ac:spMkLst>
        </pc:spChg>
        <pc:spChg chg="add mod">
          <ac:chgData name="Phyllipe Lima" userId="afbdb2a7827722fd" providerId="LiveId" clId="{7870ACF0-F693-A841-AB99-9934D60C53FD}" dt="2020-08-03T18:01:00.189" v="2684"/>
          <ac:spMkLst>
            <pc:docMk/>
            <pc:sldMk cId="3562507766" sldId="271"/>
            <ac:spMk id="3" creationId="{AA10554B-DC12-2B4A-A50E-C2673267EDB6}"/>
          </ac:spMkLst>
        </pc:spChg>
        <pc:spChg chg="del">
          <ac:chgData name="Phyllipe Lima" userId="afbdb2a7827722fd" providerId="LiveId" clId="{7870ACF0-F693-A841-AB99-9934D60C53FD}" dt="2020-07-29T17:20:06.997" v="593" actId="478"/>
          <ac:spMkLst>
            <pc:docMk/>
            <pc:sldMk cId="3562507766" sldId="271"/>
            <ac:spMk id="7" creationId="{00000000-0000-0000-0000-000000000000}"/>
          </ac:spMkLst>
        </pc:spChg>
        <pc:spChg chg="del">
          <ac:chgData name="Phyllipe Lima" userId="afbdb2a7827722fd" providerId="LiveId" clId="{7870ACF0-F693-A841-AB99-9934D60C53FD}" dt="2020-08-03T14:16:07.310" v="2102" actId="478"/>
          <ac:spMkLst>
            <pc:docMk/>
            <pc:sldMk cId="3562507766" sldId="271"/>
            <ac:spMk id="8" creationId="{00000000-0000-0000-0000-000000000000}"/>
          </ac:spMkLst>
        </pc:spChg>
        <pc:picChg chg="add del">
          <ac:chgData name="Phyllipe Lima" userId="afbdb2a7827722fd" providerId="LiveId" clId="{7870ACF0-F693-A841-AB99-9934D60C53FD}" dt="2020-08-03T14:13:52.509" v="2074" actId="478"/>
          <ac:picMkLst>
            <pc:docMk/>
            <pc:sldMk cId="3562507766" sldId="271"/>
            <ac:picMk id="2" creationId="{D0EE17DF-CB84-0F43-A580-38516DBAB942}"/>
          </ac:picMkLst>
        </pc:picChg>
        <pc:picChg chg="add del">
          <ac:chgData name="Phyllipe Lima" userId="afbdb2a7827722fd" providerId="LiveId" clId="{7870ACF0-F693-A841-AB99-9934D60C53FD}" dt="2020-08-03T14:13:59.208" v="2076" actId="478"/>
          <ac:picMkLst>
            <pc:docMk/>
            <pc:sldMk cId="3562507766" sldId="271"/>
            <ac:picMk id="3" creationId="{03643658-3C2A-DA4A-8D48-666B5680618E}"/>
          </ac:picMkLst>
        </pc:picChg>
        <pc:picChg chg="add del">
          <ac:chgData name="Phyllipe Lima" userId="afbdb2a7827722fd" providerId="LiveId" clId="{7870ACF0-F693-A841-AB99-9934D60C53FD}" dt="2020-08-03T14:14:13.341" v="2078" actId="478"/>
          <ac:picMkLst>
            <pc:docMk/>
            <pc:sldMk cId="3562507766" sldId="271"/>
            <ac:picMk id="4" creationId="{72C030DE-4D68-D644-9BF6-5BC16A6602A1}"/>
          </ac:picMkLst>
        </pc:picChg>
        <pc:picChg chg="add del">
          <ac:chgData name="Phyllipe Lima" userId="afbdb2a7827722fd" providerId="LiveId" clId="{7870ACF0-F693-A841-AB99-9934D60C53FD}" dt="2020-08-03T14:14:21.295" v="2080" actId="478"/>
          <ac:picMkLst>
            <pc:docMk/>
            <pc:sldMk cId="3562507766" sldId="271"/>
            <ac:picMk id="5" creationId="{AD31E2D8-CE8E-9D4F-8937-F4E6E80B246E}"/>
          </ac:picMkLst>
        </pc:picChg>
        <pc:picChg chg="add del mod">
          <ac:chgData name="Phyllipe Lima" userId="afbdb2a7827722fd" providerId="LiveId" clId="{7870ACF0-F693-A841-AB99-9934D60C53FD}" dt="2020-08-03T14:19:02.931" v="2110" actId="478"/>
          <ac:picMkLst>
            <pc:docMk/>
            <pc:sldMk cId="3562507766" sldId="271"/>
            <ac:picMk id="6" creationId="{8B5CB982-B5CF-FB49-9299-4B299F1CF9E7}"/>
          </ac:picMkLst>
        </pc:picChg>
        <pc:picChg chg="add del mod">
          <ac:chgData name="Phyllipe Lima" userId="afbdb2a7827722fd" providerId="LiveId" clId="{7870ACF0-F693-A841-AB99-9934D60C53FD}" dt="2020-08-03T14:19:01.594" v="2108" actId="478"/>
          <ac:picMkLst>
            <pc:docMk/>
            <pc:sldMk cId="3562507766" sldId="271"/>
            <ac:picMk id="7" creationId="{AC8C0062-A3A0-354F-9ED3-B4D806B57772}"/>
          </ac:picMkLst>
        </pc:picChg>
        <pc:picChg chg="add mod">
          <ac:chgData name="Phyllipe Lima" userId="afbdb2a7827722fd" providerId="LiveId" clId="{7870ACF0-F693-A841-AB99-9934D60C53FD}" dt="2020-08-03T14:19:10.239" v="2112" actId="1076"/>
          <ac:picMkLst>
            <pc:docMk/>
            <pc:sldMk cId="3562507766" sldId="271"/>
            <ac:picMk id="9" creationId="{BE858677-69F9-A44E-91E7-8123FBB9BE6A}"/>
          </ac:picMkLst>
        </pc:picChg>
        <pc:picChg chg="del">
          <ac:chgData name="Phyllipe Lima" userId="afbdb2a7827722fd" providerId="LiveId" clId="{7870ACF0-F693-A841-AB99-9934D60C53FD}" dt="2020-07-29T17:17:26.038" v="559" actId="478"/>
          <ac:picMkLst>
            <pc:docMk/>
            <pc:sldMk cId="3562507766" sldId="271"/>
            <ac:picMk id="9" creationId="{C8857688-C15B-44A5-B695-963D614F1BE3}"/>
          </ac:picMkLst>
        </pc:picChg>
        <pc:picChg chg="del mod">
          <ac:chgData name="Phyllipe Lima" userId="afbdb2a7827722fd" providerId="LiveId" clId="{7870ACF0-F693-A841-AB99-9934D60C53FD}" dt="2020-08-03T14:13:19.712" v="2031" actId="478"/>
          <ac:picMkLst>
            <pc:docMk/>
            <pc:sldMk cId="3562507766" sldId="271"/>
            <ac:picMk id="10" creationId="{2D046E1E-1FE7-B044-B143-B3E34E53E00C}"/>
          </ac:picMkLst>
        </pc:picChg>
        <pc:picChg chg="add del mod">
          <ac:chgData name="Phyllipe Lima" userId="afbdb2a7827722fd" providerId="LiveId" clId="{7870ACF0-F693-A841-AB99-9934D60C53FD}" dt="2020-08-03T14:13:20.694" v="2033" actId="478"/>
          <ac:picMkLst>
            <pc:docMk/>
            <pc:sldMk cId="3562507766" sldId="271"/>
            <ac:picMk id="11" creationId="{F90A702F-E69D-0E43-9244-F3B7CC924A58}"/>
          </ac:picMkLst>
        </pc:picChg>
        <pc:picChg chg="add del mod">
          <ac:chgData name="Phyllipe Lima" userId="afbdb2a7827722fd" providerId="LiveId" clId="{7870ACF0-F693-A841-AB99-9934D60C53FD}" dt="2020-08-03T14:13:20.257" v="2032" actId="478"/>
          <ac:picMkLst>
            <pc:docMk/>
            <pc:sldMk cId="3562507766" sldId="271"/>
            <ac:picMk id="12" creationId="{CC99A110-E555-4F42-A9E5-0B8771A1D133}"/>
          </ac:picMkLst>
        </pc:picChg>
        <pc:picChg chg="add del mod">
          <ac:chgData name="Phyllipe Lima" userId="afbdb2a7827722fd" providerId="LiveId" clId="{7870ACF0-F693-A841-AB99-9934D60C53FD}" dt="2020-08-03T14:14:27.409" v="2082" actId="478"/>
          <ac:picMkLst>
            <pc:docMk/>
            <pc:sldMk cId="3562507766" sldId="271"/>
            <ac:picMk id="13" creationId="{D42CF9F2-0986-A243-9F11-D649677BACEE}"/>
          </ac:picMkLst>
        </pc:picChg>
        <pc:picChg chg="add del mod">
          <ac:chgData name="Phyllipe Lima" userId="afbdb2a7827722fd" providerId="LiveId" clId="{7870ACF0-F693-A841-AB99-9934D60C53FD}" dt="2020-08-03T14:14:43.585" v="2084" actId="478"/>
          <ac:picMkLst>
            <pc:docMk/>
            <pc:sldMk cId="3562507766" sldId="271"/>
            <ac:picMk id="14" creationId="{F84E5AA4-AE34-634E-8F02-420D6F81F65E}"/>
          </ac:picMkLst>
        </pc:picChg>
        <pc:picChg chg="add del mod">
          <ac:chgData name="Phyllipe Lima" userId="afbdb2a7827722fd" providerId="LiveId" clId="{7870ACF0-F693-A841-AB99-9934D60C53FD}" dt="2020-08-03T14:19:02.536" v="2109" actId="478"/>
          <ac:picMkLst>
            <pc:docMk/>
            <pc:sldMk cId="3562507766" sldId="271"/>
            <ac:picMk id="15" creationId="{F0089B81-8B14-8142-9E7B-2684A8D4B9F6}"/>
          </ac:picMkLst>
        </pc:picChg>
      </pc:sldChg>
      <pc:sldChg chg="addSp delSp modSp add mod modNotes modNotesTx">
        <pc:chgData name="Phyllipe Lima" userId="afbdb2a7827722fd" providerId="LiveId" clId="{7870ACF0-F693-A841-AB99-9934D60C53FD}" dt="2020-08-03T20:25:03.168" v="2777"/>
        <pc:sldMkLst>
          <pc:docMk/>
          <pc:sldMk cId="1033004714" sldId="272"/>
        </pc:sldMkLst>
        <pc:spChg chg="del">
          <ac:chgData name="Phyllipe Lima" userId="afbdb2a7827722fd" providerId="LiveId" clId="{7870ACF0-F693-A841-AB99-9934D60C53FD}" dt="2020-08-03T13:35:24.816" v="1559" actId="478"/>
          <ac:spMkLst>
            <pc:docMk/>
            <pc:sldMk cId="1033004714" sldId="272"/>
            <ac:spMk id="2" creationId="{00000000-0000-0000-0000-000000000000}"/>
          </ac:spMkLst>
        </pc:spChg>
        <pc:spChg chg="add del mod">
          <ac:chgData name="Phyllipe Lima" userId="afbdb2a7827722fd" providerId="LiveId" clId="{7870ACF0-F693-A841-AB99-9934D60C53FD}" dt="2020-08-03T20:25:03.168" v="2777"/>
          <ac:spMkLst>
            <pc:docMk/>
            <pc:sldMk cId="1033004714" sldId="272"/>
            <ac:spMk id="2" creationId="{D8248E9F-96A0-C54E-9537-90E558EDF6E5}"/>
          </ac:spMkLst>
        </pc:spChg>
        <pc:spChg chg="del mod">
          <ac:chgData name="Phyllipe Lima" userId="afbdb2a7827722fd" providerId="LiveId" clId="{7870ACF0-F693-A841-AB99-9934D60C53FD}" dt="2020-08-03T13:36:16.097" v="1571" actId="478"/>
          <ac:spMkLst>
            <pc:docMk/>
            <pc:sldMk cId="1033004714" sldId="272"/>
            <ac:spMk id="3" creationId="{00000000-0000-0000-0000-000000000000}"/>
          </ac:spMkLst>
        </pc:spChg>
        <pc:spChg chg="add mod">
          <ac:chgData name="Phyllipe Lima" userId="afbdb2a7827722fd" providerId="LiveId" clId="{7870ACF0-F693-A841-AB99-9934D60C53FD}" dt="2020-08-03T18:01:00.189" v="2684"/>
          <ac:spMkLst>
            <pc:docMk/>
            <pc:sldMk cId="1033004714" sldId="272"/>
            <ac:spMk id="3" creationId="{E7B6D89A-AAFA-7440-A615-4FE5DB75F671}"/>
          </ac:spMkLst>
        </pc:spChg>
        <pc:spChg chg="del">
          <ac:chgData name="Phyllipe Lima" userId="afbdb2a7827722fd" providerId="LiveId" clId="{7870ACF0-F693-A841-AB99-9934D60C53FD}" dt="2020-07-29T17:21:13.450" v="597" actId="478"/>
          <ac:spMkLst>
            <pc:docMk/>
            <pc:sldMk cId="1033004714" sldId="272"/>
            <ac:spMk id="4" creationId="{0566FEF7-6CFC-2347-A66A-063681A70EFD}"/>
          </ac:spMkLst>
        </pc:spChg>
        <pc:spChg chg="add del mod">
          <ac:chgData name="Phyllipe Lima" userId="afbdb2a7827722fd" providerId="LiveId" clId="{7870ACF0-F693-A841-AB99-9934D60C53FD}" dt="2020-08-03T13:35:26.804" v="1560" actId="478"/>
          <ac:spMkLst>
            <pc:docMk/>
            <pc:sldMk cId="1033004714" sldId="272"/>
            <ac:spMk id="6" creationId="{D79F97DC-43AA-0C49-9CE5-FAB0F5A670C5}"/>
          </ac:spMkLst>
        </pc:spChg>
        <pc:spChg chg="del">
          <ac:chgData name="Phyllipe Lima" userId="afbdb2a7827722fd" providerId="LiveId" clId="{7870ACF0-F693-A841-AB99-9934D60C53FD}" dt="2020-07-29T17:21:11.843" v="596" actId="478"/>
          <ac:spMkLst>
            <pc:docMk/>
            <pc:sldMk cId="1033004714" sldId="272"/>
            <ac:spMk id="7" creationId="{00000000-0000-0000-0000-000000000000}"/>
          </ac:spMkLst>
        </pc:spChg>
        <pc:spChg chg="add del mod">
          <ac:chgData name="Phyllipe Lima" userId="afbdb2a7827722fd" providerId="LiveId" clId="{7870ACF0-F693-A841-AB99-9934D60C53FD}" dt="2020-08-03T13:36:46.964" v="1689" actId="478"/>
          <ac:spMkLst>
            <pc:docMk/>
            <pc:sldMk cId="1033004714" sldId="272"/>
            <ac:spMk id="10" creationId="{C9A4BEFB-EAD9-9F48-A80B-39BAB230B53F}"/>
          </ac:spMkLst>
        </pc:spChg>
        <pc:spChg chg="del">
          <ac:chgData name="Phyllipe Lima" userId="afbdb2a7827722fd" providerId="LiveId" clId="{7870ACF0-F693-A841-AB99-9934D60C53FD}" dt="2020-07-29T17:24:28.836" v="962" actId="478"/>
          <ac:spMkLst>
            <pc:docMk/>
            <pc:sldMk cId="1033004714" sldId="272"/>
            <ac:spMk id="12" creationId="{7CB07CA9-04D8-469D-8E76-C00D1F69FA8C}"/>
          </ac:spMkLst>
        </pc:spChg>
        <pc:picChg chg="add mod modCrop">
          <ac:chgData name="Phyllipe Lima" userId="afbdb2a7827722fd" providerId="LiveId" clId="{7870ACF0-F693-A841-AB99-9934D60C53FD}" dt="2020-08-03T14:31:16.924" v="2632" actId="14100"/>
          <ac:picMkLst>
            <pc:docMk/>
            <pc:sldMk cId="1033004714" sldId="272"/>
            <ac:picMk id="4" creationId="{84A8D915-8760-3B45-9A01-37A7357A0126}"/>
          </ac:picMkLst>
        </pc:picChg>
        <pc:picChg chg="add mod modCrop">
          <ac:chgData name="Phyllipe Lima" userId="afbdb2a7827722fd" providerId="LiveId" clId="{7870ACF0-F693-A841-AB99-9934D60C53FD}" dt="2020-08-03T14:33:48.594" v="2651" actId="1440"/>
          <ac:picMkLst>
            <pc:docMk/>
            <pc:sldMk cId="1033004714" sldId="272"/>
            <ac:picMk id="7" creationId="{08027BB9-4DF0-0A47-BE73-E86CE5CD67C1}"/>
          </ac:picMkLst>
        </pc:picChg>
        <pc:picChg chg="del">
          <ac:chgData name="Phyllipe Lima" userId="afbdb2a7827722fd" providerId="LiveId" clId="{7870ACF0-F693-A841-AB99-9934D60C53FD}" dt="2020-07-29T23:44:46.665" v="1472" actId="478"/>
          <ac:picMkLst>
            <pc:docMk/>
            <pc:sldMk cId="1033004714" sldId="272"/>
            <ac:picMk id="9" creationId="{8A88F83E-7DF0-7343-A84D-3D02B4C13460}"/>
          </ac:picMkLst>
        </pc:picChg>
        <pc:picChg chg="del">
          <ac:chgData name="Phyllipe Lima" userId="afbdb2a7827722fd" providerId="LiveId" clId="{7870ACF0-F693-A841-AB99-9934D60C53FD}" dt="2020-07-29T23:44:45.961" v="1471" actId="478"/>
          <ac:picMkLst>
            <pc:docMk/>
            <pc:sldMk cId="1033004714" sldId="272"/>
            <ac:picMk id="10" creationId="{BA2ECB08-1911-2742-B9ED-0ED7AD3F6746}"/>
          </ac:picMkLst>
        </pc:picChg>
        <pc:picChg chg="del">
          <ac:chgData name="Phyllipe Lima" userId="afbdb2a7827722fd" providerId="LiveId" clId="{7870ACF0-F693-A841-AB99-9934D60C53FD}" dt="2020-07-29T23:44:45.281" v="1470" actId="478"/>
          <ac:picMkLst>
            <pc:docMk/>
            <pc:sldMk cId="1033004714" sldId="272"/>
            <ac:picMk id="11" creationId="{2464AECC-524B-4979-8914-061D5BA2A2AD}"/>
          </ac:picMkLst>
        </pc:picChg>
        <pc:picChg chg="add mod modCrop">
          <ac:chgData name="Phyllipe Lima" userId="afbdb2a7827722fd" providerId="LiveId" clId="{7870ACF0-F693-A841-AB99-9934D60C53FD}" dt="2020-08-03T14:34:06.916" v="2653" actId="1076"/>
          <ac:picMkLst>
            <pc:docMk/>
            <pc:sldMk cId="1033004714" sldId="272"/>
            <ac:picMk id="11" creationId="{CBADC5A6-2706-2A43-BA54-D65E53F77EB5}"/>
          </ac:picMkLst>
        </pc:picChg>
        <pc:picChg chg="add mod">
          <ac:chgData name="Phyllipe Lima" userId="afbdb2a7827722fd" providerId="LiveId" clId="{7870ACF0-F693-A841-AB99-9934D60C53FD}" dt="2020-08-03T14:31:09.117" v="2630" actId="1076"/>
          <ac:picMkLst>
            <pc:docMk/>
            <pc:sldMk cId="1033004714" sldId="272"/>
            <ac:picMk id="12" creationId="{45350A56-DBDB-0C42-A9C7-FA593EBA014A}"/>
          </ac:picMkLst>
        </pc:picChg>
        <pc:picChg chg="add del mod">
          <ac:chgData name="Phyllipe Lima" userId="afbdb2a7827722fd" providerId="LiveId" clId="{7870ACF0-F693-A841-AB99-9934D60C53FD}" dt="2020-08-03T13:35:28.363" v="1561" actId="478"/>
          <ac:picMkLst>
            <pc:docMk/>
            <pc:sldMk cId="1033004714" sldId="272"/>
            <ac:picMk id="13" creationId="{873EE982-CE6A-5945-B2AA-F5CC2354AB47}"/>
          </ac:picMkLst>
        </pc:picChg>
        <pc:picChg chg="del">
          <ac:chgData name="Phyllipe Lima" userId="afbdb2a7827722fd" providerId="LiveId" clId="{7870ACF0-F693-A841-AB99-9934D60C53FD}" dt="2020-07-29T23:44:47.158" v="1473" actId="478"/>
          <ac:picMkLst>
            <pc:docMk/>
            <pc:sldMk cId="1033004714" sldId="272"/>
            <ac:picMk id="2050" creationId="{A0C41E27-95B3-484A-B9A2-16893BA209FB}"/>
          </ac:picMkLst>
        </pc:picChg>
      </pc:sldChg>
      <pc:sldChg chg="del">
        <pc:chgData name="Phyllipe Lima" userId="afbdb2a7827722fd" providerId="LiveId" clId="{7870ACF0-F693-A841-AB99-9934D60C53FD}" dt="2020-07-29T16:50:59.013" v="251" actId="2696"/>
        <pc:sldMkLst>
          <pc:docMk/>
          <pc:sldMk cId="1482402446" sldId="272"/>
        </pc:sldMkLst>
      </pc:sldChg>
      <pc:sldChg chg="delSp add del mod">
        <pc:chgData name="Phyllipe Lima" userId="afbdb2a7827722fd" providerId="LiveId" clId="{7870ACF0-F693-A841-AB99-9934D60C53FD}" dt="2020-07-29T17:23:02.304" v="720" actId="2696"/>
        <pc:sldMkLst>
          <pc:docMk/>
          <pc:sldMk cId="2173508481" sldId="273"/>
        </pc:sldMkLst>
        <pc:spChg chg="del">
          <ac:chgData name="Phyllipe Lima" userId="afbdb2a7827722fd" providerId="LiveId" clId="{7870ACF0-F693-A841-AB99-9934D60C53FD}" dt="2020-07-29T17:21:17.951" v="599" actId="478"/>
          <ac:spMkLst>
            <pc:docMk/>
            <pc:sldMk cId="2173508481" sldId="273"/>
            <ac:spMk id="5" creationId="{28A98780-5B40-144F-8C85-B83141B310F7}"/>
          </ac:spMkLst>
        </pc:spChg>
        <pc:spChg chg="del">
          <ac:chgData name="Phyllipe Lima" userId="afbdb2a7827722fd" providerId="LiveId" clId="{7870ACF0-F693-A841-AB99-9934D60C53FD}" dt="2020-07-29T17:21:16.307" v="598" actId="478"/>
          <ac:spMkLst>
            <pc:docMk/>
            <pc:sldMk cId="2173508481" sldId="273"/>
            <ac:spMk id="7" creationId="{00000000-0000-0000-0000-000000000000}"/>
          </ac:spMkLst>
        </pc:spChg>
      </pc:sldChg>
      <pc:sldChg chg="del">
        <pc:chgData name="Phyllipe Lima" userId="afbdb2a7827722fd" providerId="LiveId" clId="{7870ACF0-F693-A841-AB99-9934D60C53FD}" dt="2020-07-29T16:50:58.824" v="250" actId="2696"/>
        <pc:sldMkLst>
          <pc:docMk/>
          <pc:sldMk cId="4082388420" sldId="273"/>
        </pc:sldMkLst>
      </pc:sldChg>
      <pc:sldChg chg="del">
        <pc:chgData name="Phyllipe Lima" userId="afbdb2a7827722fd" providerId="LiveId" clId="{7870ACF0-F693-A841-AB99-9934D60C53FD}" dt="2020-07-29T16:51:00.180" v="253" actId="2696"/>
        <pc:sldMkLst>
          <pc:docMk/>
          <pc:sldMk cId="2010059622" sldId="274"/>
        </pc:sldMkLst>
      </pc:sldChg>
      <pc:sldChg chg="del">
        <pc:chgData name="Phyllipe Lima" userId="afbdb2a7827722fd" providerId="LiveId" clId="{7870ACF0-F693-A841-AB99-9934D60C53FD}" dt="2020-07-29T16:51:02.320" v="259" actId="2696"/>
        <pc:sldMkLst>
          <pc:docMk/>
          <pc:sldMk cId="3512136886" sldId="276"/>
        </pc:sldMkLst>
      </pc:sldChg>
      <pc:sldChg chg="del">
        <pc:chgData name="Phyllipe Lima" userId="afbdb2a7827722fd" providerId="LiveId" clId="{7870ACF0-F693-A841-AB99-9934D60C53FD}" dt="2020-07-29T16:51:01.549" v="257" actId="2696"/>
        <pc:sldMkLst>
          <pc:docMk/>
          <pc:sldMk cId="2428962430" sldId="277"/>
        </pc:sldMkLst>
      </pc:sldChg>
      <pc:sldChg chg="del">
        <pc:chgData name="Phyllipe Lima" userId="afbdb2a7827722fd" providerId="LiveId" clId="{7870ACF0-F693-A841-AB99-9934D60C53FD}" dt="2020-07-29T16:51:01.038" v="255" actId="2696"/>
        <pc:sldMkLst>
          <pc:docMk/>
          <pc:sldMk cId="2736531548" sldId="278"/>
        </pc:sldMkLst>
      </pc:sldChg>
      <pc:sldChg chg="del">
        <pc:chgData name="Phyllipe Lima" userId="afbdb2a7827722fd" providerId="LiveId" clId="{7870ACF0-F693-A841-AB99-9934D60C53FD}" dt="2020-07-29T16:51:01.254" v="256" actId="2696"/>
        <pc:sldMkLst>
          <pc:docMk/>
          <pc:sldMk cId="2849021177" sldId="279"/>
        </pc:sldMkLst>
      </pc:sldChg>
      <pc:sldChg chg="del">
        <pc:chgData name="Phyllipe Lima" userId="afbdb2a7827722fd" providerId="LiveId" clId="{7870ACF0-F693-A841-AB99-9934D60C53FD}" dt="2020-07-29T16:51:01.974" v="258" actId="2696"/>
        <pc:sldMkLst>
          <pc:docMk/>
          <pc:sldMk cId="2514192459" sldId="280"/>
        </pc:sldMkLst>
      </pc:sldChg>
      <pc:sldChg chg="del">
        <pc:chgData name="Phyllipe Lima" userId="afbdb2a7827722fd" providerId="LiveId" clId="{7870ACF0-F693-A841-AB99-9934D60C53FD}" dt="2020-07-29T16:51:03.237" v="260" actId="2696"/>
        <pc:sldMkLst>
          <pc:docMk/>
          <pc:sldMk cId="3419289077" sldId="281"/>
        </pc:sldMkLst>
      </pc:sldChg>
      <pc:sldChg chg="del">
        <pc:chgData name="Phyllipe Lima" userId="afbdb2a7827722fd" providerId="LiveId" clId="{7870ACF0-F693-A841-AB99-9934D60C53FD}" dt="2020-07-29T16:51:03.668" v="261" actId="2696"/>
        <pc:sldMkLst>
          <pc:docMk/>
          <pc:sldMk cId="683723825" sldId="282"/>
        </pc:sldMkLst>
      </pc:sldChg>
      <pc:sldChg chg="del">
        <pc:chgData name="Phyllipe Lima" userId="afbdb2a7827722fd" providerId="LiveId" clId="{7870ACF0-F693-A841-AB99-9934D60C53FD}" dt="2020-07-29T16:51:04.131" v="262" actId="2696"/>
        <pc:sldMkLst>
          <pc:docMk/>
          <pc:sldMk cId="1263650788" sldId="283"/>
        </pc:sldMkLst>
      </pc:sldChg>
      <pc:sldChg chg="del">
        <pc:chgData name="Phyllipe Lima" userId="afbdb2a7827722fd" providerId="LiveId" clId="{7870ACF0-F693-A841-AB99-9934D60C53FD}" dt="2020-07-29T16:51:05.015" v="263" actId="2696"/>
        <pc:sldMkLst>
          <pc:docMk/>
          <pc:sldMk cId="3942078311" sldId="285"/>
        </pc:sldMkLst>
      </pc:sldChg>
      <pc:sldChg chg="del">
        <pc:chgData name="Phyllipe Lima" userId="afbdb2a7827722fd" providerId="LiveId" clId="{7870ACF0-F693-A841-AB99-9934D60C53FD}" dt="2020-07-29T16:51:05.617" v="264" actId="2696"/>
        <pc:sldMkLst>
          <pc:docMk/>
          <pc:sldMk cId="3279812325" sldId="286"/>
        </pc:sldMkLst>
      </pc:sldChg>
      <pc:sldChg chg="addSp delSp modSp modNotes">
        <pc:chgData name="Phyllipe Lima" userId="afbdb2a7827722fd" providerId="LiveId" clId="{7870ACF0-F693-A841-AB99-9934D60C53FD}" dt="2020-08-03T20:25:03.168" v="2777"/>
        <pc:sldMkLst>
          <pc:docMk/>
          <pc:sldMk cId="763440886" sldId="418"/>
        </pc:sldMkLst>
        <pc:spChg chg="add del mod">
          <ac:chgData name="Phyllipe Lima" userId="afbdb2a7827722fd" providerId="LiveId" clId="{7870ACF0-F693-A841-AB99-9934D60C53FD}" dt="2020-08-03T20:25:03.168" v="2777"/>
          <ac:spMkLst>
            <pc:docMk/>
            <pc:sldMk cId="763440886" sldId="418"/>
            <ac:spMk id="4" creationId="{B67D4759-2F0D-4647-8B6D-0B97EAB4C8C1}"/>
          </ac:spMkLst>
        </pc:spChg>
        <pc:spChg chg="add mod">
          <ac:chgData name="Phyllipe Lima" userId="afbdb2a7827722fd" providerId="LiveId" clId="{7870ACF0-F693-A841-AB99-9934D60C53FD}" dt="2020-08-03T18:01:00.189" v="2684"/>
          <ac:spMkLst>
            <pc:docMk/>
            <pc:sldMk cId="763440886" sldId="418"/>
            <ac:spMk id="5" creationId="{4CBE0514-9016-304D-8F37-C172C8AD0D49}"/>
          </ac:spMkLst>
        </pc:spChg>
      </pc:sldChg>
      <pc:sldChg chg="del">
        <pc:chgData name="Phyllipe Lima" userId="afbdb2a7827722fd" providerId="LiveId" clId="{7870ACF0-F693-A841-AB99-9934D60C53FD}" dt="2020-07-29T16:50:57.740" v="246" actId="2696"/>
        <pc:sldMkLst>
          <pc:docMk/>
          <pc:sldMk cId="277632114" sldId="511"/>
        </pc:sldMkLst>
      </pc:sldChg>
      <pc:sldChg chg="del">
        <pc:chgData name="Phyllipe Lima" userId="afbdb2a7827722fd" providerId="LiveId" clId="{7870ACF0-F693-A841-AB99-9934D60C53FD}" dt="2020-07-29T16:43:44.462" v="24" actId="2696"/>
        <pc:sldMkLst>
          <pc:docMk/>
          <pc:sldMk cId="3063614989" sldId="512"/>
        </pc:sldMkLst>
      </pc:sldChg>
      <pc:sldChg chg="addSp delSp modSp mod modNotes">
        <pc:chgData name="Phyllipe Lima" userId="afbdb2a7827722fd" providerId="LiveId" clId="{7870ACF0-F693-A841-AB99-9934D60C53FD}" dt="2020-08-03T20:25:03.168" v="2777"/>
        <pc:sldMkLst>
          <pc:docMk/>
          <pc:sldMk cId="2004292961" sldId="513"/>
        </pc:sldMkLst>
        <pc:spChg chg="add del mod">
          <ac:chgData name="Phyllipe Lima" userId="afbdb2a7827722fd" providerId="LiveId" clId="{7870ACF0-F693-A841-AB99-9934D60C53FD}" dt="2020-08-03T20:25:03.168" v="2777"/>
          <ac:spMkLst>
            <pc:docMk/>
            <pc:sldMk cId="2004292961" sldId="513"/>
            <ac:spMk id="3" creationId="{0D1449BD-4D9B-AA47-9039-3C05FCBF87F3}"/>
          </ac:spMkLst>
        </pc:spChg>
        <pc:spChg chg="add mod">
          <ac:chgData name="Phyllipe Lima" userId="afbdb2a7827722fd" providerId="LiveId" clId="{7870ACF0-F693-A841-AB99-9934D60C53FD}" dt="2020-08-03T18:01:00.189" v="2684"/>
          <ac:spMkLst>
            <pc:docMk/>
            <pc:sldMk cId="2004292961" sldId="513"/>
            <ac:spMk id="5" creationId="{17DC16F4-387E-8E42-A9E5-45D2CC58F055}"/>
          </ac:spMkLst>
        </pc:spChg>
        <pc:spChg chg="mod">
          <ac:chgData name="Phyllipe Lima" userId="afbdb2a7827722fd" providerId="LiveId" clId="{7870ACF0-F693-A841-AB99-9934D60C53FD}" dt="2020-08-03T14:25:08.705" v="2609" actId="12"/>
          <ac:spMkLst>
            <pc:docMk/>
            <pc:sldMk cId="2004292961" sldId="513"/>
            <ac:spMk id="10" creationId="{B49B171B-8E2E-4B50-ADB2-87B0FC0D608E}"/>
          </ac:spMkLst>
        </pc:spChg>
        <pc:picChg chg="mod">
          <ac:chgData name="Phyllipe Lima" userId="afbdb2a7827722fd" providerId="LiveId" clId="{7870ACF0-F693-A841-AB99-9934D60C53FD}" dt="2020-08-03T14:12:45.439" v="2028" actId="14100"/>
          <ac:picMkLst>
            <pc:docMk/>
            <pc:sldMk cId="2004292961" sldId="513"/>
            <ac:picMk id="4" creationId="{49EEE6F5-ACB9-8044-AEA3-E2C27B9F43A6}"/>
          </ac:picMkLst>
        </pc:picChg>
        <pc:picChg chg="del">
          <ac:chgData name="Phyllipe Lima" userId="afbdb2a7827722fd" providerId="LiveId" clId="{7870ACF0-F693-A841-AB99-9934D60C53FD}" dt="2020-07-29T16:45:50.712" v="104" actId="478"/>
          <ac:picMkLst>
            <pc:docMk/>
            <pc:sldMk cId="2004292961" sldId="513"/>
            <ac:picMk id="9" creationId="{F8FC09E1-41CC-8744-A90B-0290D67CDF13}"/>
          </ac:picMkLst>
        </pc:picChg>
      </pc:sldChg>
      <pc:sldChg chg="addSp delSp modSp mod modNotes">
        <pc:chgData name="Phyllipe Lima" userId="afbdb2a7827722fd" providerId="LiveId" clId="{7870ACF0-F693-A841-AB99-9934D60C53FD}" dt="2020-08-03T20:25:03.168" v="2777"/>
        <pc:sldMkLst>
          <pc:docMk/>
          <pc:sldMk cId="1844332" sldId="514"/>
        </pc:sldMkLst>
        <pc:spChg chg="add del mod">
          <ac:chgData name="Phyllipe Lima" userId="afbdb2a7827722fd" providerId="LiveId" clId="{7870ACF0-F693-A841-AB99-9934D60C53FD}" dt="2020-08-03T20:25:03.168" v="2777"/>
          <ac:spMkLst>
            <pc:docMk/>
            <pc:sldMk cId="1844332" sldId="514"/>
            <ac:spMk id="3" creationId="{142DD653-EFC5-7248-8287-C27B4D5D9890}"/>
          </ac:spMkLst>
        </pc:spChg>
        <pc:spChg chg="add mod">
          <ac:chgData name="Phyllipe Lima" userId="afbdb2a7827722fd" providerId="LiveId" clId="{7870ACF0-F693-A841-AB99-9934D60C53FD}" dt="2020-08-03T18:01:00.189" v="2684"/>
          <ac:spMkLst>
            <pc:docMk/>
            <pc:sldMk cId="1844332" sldId="514"/>
            <ac:spMk id="4" creationId="{AB15E22E-C27F-184F-A230-F3157DCED06A}"/>
          </ac:spMkLst>
        </pc:spChg>
        <pc:spChg chg="mod">
          <ac:chgData name="Phyllipe Lima" userId="afbdb2a7827722fd" providerId="LiveId" clId="{7870ACF0-F693-A841-AB99-9934D60C53FD}" dt="2020-07-29T17:38:10.672" v="1382" actId="20577"/>
          <ac:spMkLst>
            <pc:docMk/>
            <pc:sldMk cId="1844332" sldId="514"/>
            <ac:spMk id="10" creationId="{8FF7B1E8-BDB9-B449-A9A2-D0364459AB0C}"/>
          </ac:spMkLst>
        </pc:spChg>
      </pc:sldChg>
      <pc:sldChg chg="addSp delSp modSp modNotes">
        <pc:chgData name="Phyllipe Lima" userId="afbdb2a7827722fd" providerId="LiveId" clId="{7870ACF0-F693-A841-AB99-9934D60C53FD}" dt="2020-08-03T20:25:03.168" v="2777"/>
        <pc:sldMkLst>
          <pc:docMk/>
          <pc:sldMk cId="2592794488" sldId="515"/>
        </pc:sldMkLst>
        <pc:spChg chg="add del mod">
          <ac:chgData name="Phyllipe Lima" userId="afbdb2a7827722fd" providerId="LiveId" clId="{7870ACF0-F693-A841-AB99-9934D60C53FD}" dt="2020-08-03T20:25:03.168" v="2777"/>
          <ac:spMkLst>
            <pc:docMk/>
            <pc:sldMk cId="2592794488" sldId="515"/>
            <ac:spMk id="3" creationId="{8A336B20-321F-9646-82F9-7738E6901E43}"/>
          </ac:spMkLst>
        </pc:spChg>
        <pc:spChg chg="add mod">
          <ac:chgData name="Phyllipe Lima" userId="afbdb2a7827722fd" providerId="LiveId" clId="{7870ACF0-F693-A841-AB99-9934D60C53FD}" dt="2020-08-03T18:01:00.189" v="2684"/>
          <ac:spMkLst>
            <pc:docMk/>
            <pc:sldMk cId="2592794488" sldId="515"/>
            <ac:spMk id="4" creationId="{04716D21-B9CA-5648-9A5D-B7F956725B9A}"/>
          </ac:spMkLst>
        </pc:spChg>
      </pc:sldChg>
      <pc:sldChg chg="add modNotes">
        <pc:chgData name="Phyllipe Lima" userId="afbdb2a7827722fd" providerId="LiveId" clId="{7870ACF0-F693-A841-AB99-9934D60C53FD}" dt="2020-08-03T18:01:16.926" v="2685"/>
        <pc:sldMkLst>
          <pc:docMk/>
          <pc:sldMk cId="2683374265" sldId="516"/>
        </pc:sldMkLst>
      </pc:sldChg>
      <pc:sldChg chg="addSp delSp modSp add mod ord modNotes">
        <pc:chgData name="Phyllipe Lima" userId="afbdb2a7827722fd" providerId="LiveId" clId="{7870ACF0-F693-A841-AB99-9934D60C53FD}" dt="2020-08-05T00:24:47.530" v="2780" actId="20577"/>
        <pc:sldMkLst>
          <pc:docMk/>
          <pc:sldMk cId="931221963" sldId="517"/>
        </pc:sldMkLst>
        <pc:spChg chg="add del mod">
          <ac:chgData name="Phyllipe Lima" userId="afbdb2a7827722fd" providerId="LiveId" clId="{7870ACF0-F693-A841-AB99-9934D60C53FD}" dt="2020-08-03T20:25:03.168" v="2777"/>
          <ac:spMkLst>
            <pc:docMk/>
            <pc:sldMk cId="931221963" sldId="517"/>
            <ac:spMk id="3" creationId="{9B487FC6-33EE-774C-8852-CD4DACA84FD1}"/>
          </ac:spMkLst>
        </pc:spChg>
        <pc:spChg chg="add mod">
          <ac:chgData name="Phyllipe Lima" userId="afbdb2a7827722fd" providerId="LiveId" clId="{7870ACF0-F693-A841-AB99-9934D60C53FD}" dt="2020-08-03T18:01:00.189" v="2684"/>
          <ac:spMkLst>
            <pc:docMk/>
            <pc:sldMk cId="931221963" sldId="517"/>
            <ac:spMk id="4" creationId="{C6F1C961-4CAC-D947-9F9E-9227CC5106A9}"/>
          </ac:spMkLst>
        </pc:spChg>
        <pc:spChg chg="mod">
          <ac:chgData name="Phyllipe Lima" userId="afbdb2a7827722fd" providerId="LiveId" clId="{7870ACF0-F693-A841-AB99-9934D60C53FD}" dt="2020-08-05T00:24:47.530" v="2780" actId="20577"/>
          <ac:spMkLst>
            <pc:docMk/>
            <pc:sldMk cId="931221963" sldId="517"/>
            <ac:spMk id="10" creationId="{8FF7B1E8-BDB9-B449-A9A2-D0364459AB0C}"/>
          </ac:spMkLst>
        </pc:spChg>
      </pc:sldChg>
      <pc:sldChg chg="addSp delSp modSp add mod modNotes">
        <pc:chgData name="Phyllipe Lima" userId="afbdb2a7827722fd" providerId="LiveId" clId="{7870ACF0-F693-A841-AB99-9934D60C53FD}" dt="2020-08-03T20:25:03.168" v="2777"/>
        <pc:sldMkLst>
          <pc:docMk/>
          <pc:sldMk cId="4054567862" sldId="518"/>
        </pc:sldMkLst>
        <pc:spChg chg="add del mod">
          <ac:chgData name="Phyllipe Lima" userId="afbdb2a7827722fd" providerId="LiveId" clId="{7870ACF0-F693-A841-AB99-9934D60C53FD}" dt="2020-08-03T20:25:03.168" v="2777"/>
          <ac:spMkLst>
            <pc:docMk/>
            <pc:sldMk cId="4054567862" sldId="518"/>
            <ac:spMk id="4" creationId="{90339D2F-6D79-3D4C-A662-0BA3383E53BE}"/>
          </ac:spMkLst>
        </pc:spChg>
        <pc:spChg chg="add mod">
          <ac:chgData name="Phyllipe Lima" userId="afbdb2a7827722fd" providerId="LiveId" clId="{7870ACF0-F693-A841-AB99-9934D60C53FD}" dt="2020-08-03T18:01:00.189" v="2684"/>
          <ac:spMkLst>
            <pc:docMk/>
            <pc:sldMk cId="4054567862" sldId="518"/>
            <ac:spMk id="5" creationId="{27A81F64-A921-7441-9F99-B426F83FEEC5}"/>
          </ac:spMkLst>
        </pc:spChg>
        <pc:spChg chg="mod">
          <ac:chgData name="Phyllipe Lima" userId="afbdb2a7827722fd" providerId="LiveId" clId="{7870ACF0-F693-A841-AB99-9934D60C53FD}" dt="2020-07-29T16:45:41.777" v="103" actId="20577"/>
          <ac:spMkLst>
            <pc:docMk/>
            <pc:sldMk cId="4054567862" sldId="518"/>
            <ac:spMk id="10" creationId="{B49B171B-8E2E-4B50-ADB2-87B0FC0D608E}"/>
          </ac:spMkLst>
        </pc:spChg>
        <pc:picChg chg="add mod modCrop">
          <ac:chgData name="Phyllipe Lima" userId="afbdb2a7827722fd" providerId="LiveId" clId="{7870ACF0-F693-A841-AB99-9934D60C53FD}" dt="2020-07-29T16:50:22.385" v="237" actId="1076"/>
          <ac:picMkLst>
            <pc:docMk/>
            <pc:sldMk cId="4054567862" sldId="518"/>
            <ac:picMk id="3" creationId="{158A3C32-974C-064B-8AB7-14AECCBFCE9D}"/>
          </ac:picMkLst>
        </pc:picChg>
        <pc:picChg chg="del">
          <ac:chgData name="Phyllipe Lima" userId="afbdb2a7827722fd" providerId="LiveId" clId="{7870ACF0-F693-A841-AB99-9934D60C53FD}" dt="2020-07-29T16:44:46.273" v="58" actId="478"/>
          <ac:picMkLst>
            <pc:docMk/>
            <pc:sldMk cId="4054567862" sldId="518"/>
            <ac:picMk id="4" creationId="{49EEE6F5-ACB9-8044-AEA3-E2C27B9F43A6}"/>
          </ac:picMkLst>
        </pc:picChg>
        <pc:picChg chg="del">
          <ac:chgData name="Phyllipe Lima" userId="afbdb2a7827722fd" providerId="LiveId" clId="{7870ACF0-F693-A841-AB99-9934D60C53FD}" dt="2020-07-29T16:45:52.977" v="105" actId="478"/>
          <ac:picMkLst>
            <pc:docMk/>
            <pc:sldMk cId="4054567862" sldId="518"/>
            <ac:picMk id="9" creationId="{F8FC09E1-41CC-8744-A90B-0290D67CDF13}"/>
          </ac:picMkLst>
        </pc:picChg>
      </pc:sldChg>
      <pc:sldChg chg="addSp delSp modSp add mod modNotes">
        <pc:chgData name="Phyllipe Lima" userId="afbdb2a7827722fd" providerId="LiveId" clId="{7870ACF0-F693-A841-AB99-9934D60C53FD}" dt="2020-08-12T14:52:45.045" v="2795" actId="20577"/>
        <pc:sldMkLst>
          <pc:docMk/>
          <pc:sldMk cId="1517057976" sldId="519"/>
        </pc:sldMkLst>
        <pc:spChg chg="mod">
          <ac:chgData name="Phyllipe Lima" userId="afbdb2a7827722fd" providerId="LiveId" clId="{7870ACF0-F693-A841-AB99-9934D60C53FD}" dt="2020-07-29T17:03:25.982" v="496" actId="790"/>
          <ac:spMkLst>
            <pc:docMk/>
            <pc:sldMk cId="1517057976" sldId="519"/>
            <ac:spMk id="2" creationId="{00000000-0000-0000-0000-000000000000}"/>
          </ac:spMkLst>
        </pc:spChg>
        <pc:spChg chg="mod">
          <ac:chgData name="Phyllipe Lima" userId="afbdb2a7827722fd" providerId="LiveId" clId="{7870ACF0-F693-A841-AB99-9934D60C53FD}" dt="2020-08-12T14:52:45.045" v="2795" actId="20577"/>
          <ac:spMkLst>
            <pc:docMk/>
            <pc:sldMk cId="1517057976" sldId="519"/>
            <ac:spMk id="3" creationId="{00000000-0000-0000-0000-000000000000}"/>
          </ac:spMkLst>
        </pc:spChg>
        <pc:spChg chg="del">
          <ac:chgData name="Phyllipe Lima" userId="afbdb2a7827722fd" providerId="LiveId" clId="{7870ACF0-F693-A841-AB99-9934D60C53FD}" dt="2020-07-29T16:58:30.367" v="267" actId="478"/>
          <ac:spMkLst>
            <pc:docMk/>
            <pc:sldMk cId="1517057976" sldId="519"/>
            <ac:spMk id="4" creationId="{2C337E47-F3D5-6D42-90B7-FF850AF78A2B}"/>
          </ac:spMkLst>
        </pc:spChg>
        <pc:spChg chg="add del mod">
          <ac:chgData name="Phyllipe Lima" userId="afbdb2a7827722fd" providerId="LiveId" clId="{7870ACF0-F693-A841-AB99-9934D60C53FD}" dt="2020-08-03T20:25:03.168" v="2777"/>
          <ac:spMkLst>
            <pc:docMk/>
            <pc:sldMk cId="1517057976" sldId="519"/>
            <ac:spMk id="4" creationId="{891A17D8-0AF3-DB44-853C-8295775A1406}"/>
          </ac:spMkLst>
        </pc:spChg>
        <pc:spChg chg="add mod">
          <ac:chgData name="Phyllipe Lima" userId="afbdb2a7827722fd" providerId="LiveId" clId="{7870ACF0-F693-A841-AB99-9934D60C53FD}" dt="2020-08-03T18:01:00.189" v="2684"/>
          <ac:spMkLst>
            <pc:docMk/>
            <pc:sldMk cId="1517057976" sldId="519"/>
            <ac:spMk id="5" creationId="{3611AF01-0E00-C54B-8F61-B0123A46D551}"/>
          </ac:spMkLst>
        </pc:spChg>
        <pc:spChg chg="del">
          <ac:chgData name="Phyllipe Lima" userId="afbdb2a7827722fd" providerId="LiveId" clId="{7870ACF0-F693-A841-AB99-9934D60C53FD}" dt="2020-07-29T16:58:28.528" v="266" actId="478"/>
          <ac:spMkLst>
            <pc:docMk/>
            <pc:sldMk cId="1517057976" sldId="519"/>
            <ac:spMk id="7" creationId="{00000000-0000-0000-0000-000000000000}"/>
          </ac:spMkLst>
        </pc:spChg>
        <pc:picChg chg="add mod">
          <ac:chgData name="Phyllipe Lima" userId="afbdb2a7827722fd" providerId="LiveId" clId="{7870ACF0-F693-A841-AB99-9934D60C53FD}" dt="2020-08-03T17:54:32.318" v="2681" actId="14100"/>
          <ac:picMkLst>
            <pc:docMk/>
            <pc:sldMk cId="1517057976" sldId="519"/>
            <ac:picMk id="9" creationId="{1BDA3D09-768D-E54D-8419-74DDE68B8802}"/>
          </ac:picMkLst>
        </pc:picChg>
      </pc:sldChg>
      <pc:sldChg chg="add del">
        <pc:chgData name="Phyllipe Lima" userId="afbdb2a7827722fd" providerId="LiveId" clId="{7870ACF0-F693-A841-AB99-9934D60C53FD}" dt="2020-07-29T23:40:17.790" v="1410" actId="2696"/>
        <pc:sldMkLst>
          <pc:docMk/>
          <pc:sldMk cId="3326337940" sldId="520"/>
        </pc:sldMkLst>
      </pc:sldChg>
      <pc:sldChg chg="addSp delSp modSp add mod modNotes modNotesTx">
        <pc:chgData name="Phyllipe Lima" userId="afbdb2a7827722fd" providerId="LiveId" clId="{7870ACF0-F693-A841-AB99-9934D60C53FD}" dt="2020-08-03T20:25:03.168" v="2777"/>
        <pc:sldMkLst>
          <pc:docMk/>
          <pc:sldMk cId="857320249" sldId="521"/>
        </pc:sldMkLst>
        <pc:spChg chg="add del mod">
          <ac:chgData name="Phyllipe Lima" userId="afbdb2a7827722fd" providerId="LiveId" clId="{7870ACF0-F693-A841-AB99-9934D60C53FD}" dt="2020-08-03T20:25:03.168" v="2777"/>
          <ac:spMkLst>
            <pc:docMk/>
            <pc:sldMk cId="857320249" sldId="521"/>
            <ac:spMk id="4" creationId="{D9B6EFEF-D2E0-834C-BC72-E61EEEA981EB}"/>
          </ac:spMkLst>
        </pc:spChg>
        <pc:spChg chg="add mod">
          <ac:chgData name="Phyllipe Lima" userId="afbdb2a7827722fd" providerId="LiveId" clId="{7870ACF0-F693-A841-AB99-9934D60C53FD}" dt="2020-07-29T17:19:32.159" v="592" actId="20577"/>
          <ac:spMkLst>
            <pc:docMk/>
            <pc:sldMk cId="857320249" sldId="521"/>
            <ac:spMk id="9" creationId="{B4223BA6-FAA9-054F-AA06-7686E8EA9B83}"/>
          </ac:spMkLst>
        </pc:spChg>
        <pc:picChg chg="add mod">
          <ac:chgData name="Phyllipe Lima" userId="afbdb2a7827722fd" providerId="LiveId" clId="{7870ACF0-F693-A841-AB99-9934D60C53FD}" dt="2020-07-29T17:19:06.775" v="574" actId="1076"/>
          <ac:picMkLst>
            <pc:docMk/>
            <pc:sldMk cId="857320249" sldId="521"/>
            <ac:picMk id="3" creationId="{F09CC83D-4AD6-6F47-826E-70F5737162CB}"/>
          </ac:picMkLst>
        </pc:picChg>
        <pc:picChg chg="del">
          <ac:chgData name="Phyllipe Lima" userId="afbdb2a7827722fd" providerId="LiveId" clId="{7870ACF0-F693-A841-AB99-9934D60C53FD}" dt="2020-07-29T17:19:01.535" v="572" actId="478"/>
          <ac:picMkLst>
            <pc:docMk/>
            <pc:sldMk cId="857320249" sldId="521"/>
            <ac:picMk id="10" creationId="{2D046E1E-1FE7-B044-B143-B3E34E53E00C}"/>
          </ac:picMkLst>
        </pc:picChg>
        <pc:picChg chg="del">
          <ac:chgData name="Phyllipe Lima" userId="afbdb2a7827722fd" providerId="LiveId" clId="{7870ACF0-F693-A841-AB99-9934D60C53FD}" dt="2020-07-29T17:18:58.295" v="570" actId="478"/>
          <ac:picMkLst>
            <pc:docMk/>
            <pc:sldMk cId="857320249" sldId="521"/>
            <ac:picMk id="11" creationId="{F90A702F-E69D-0E43-9244-F3B7CC924A58}"/>
          </ac:picMkLst>
        </pc:picChg>
        <pc:picChg chg="del">
          <ac:chgData name="Phyllipe Lima" userId="afbdb2a7827722fd" providerId="LiveId" clId="{7870ACF0-F693-A841-AB99-9934D60C53FD}" dt="2020-07-29T17:18:57.127" v="569" actId="478"/>
          <ac:picMkLst>
            <pc:docMk/>
            <pc:sldMk cId="857320249" sldId="521"/>
            <ac:picMk id="12" creationId="{CC99A110-E555-4F42-A9E5-0B8771A1D133}"/>
          </ac:picMkLst>
        </pc:picChg>
      </pc:sldChg>
      <pc:sldChg chg="addSp delSp modSp add mod modNotes modNotesTx">
        <pc:chgData name="Phyllipe Lima" userId="afbdb2a7827722fd" providerId="LiveId" clId="{7870ACF0-F693-A841-AB99-9934D60C53FD}" dt="2020-08-03T20:25:03.168" v="2777"/>
        <pc:sldMkLst>
          <pc:docMk/>
          <pc:sldMk cId="1602211136" sldId="522"/>
        </pc:sldMkLst>
        <pc:spChg chg="del">
          <ac:chgData name="Phyllipe Lima" userId="afbdb2a7827722fd" providerId="LiveId" clId="{7870ACF0-F693-A841-AB99-9934D60C53FD}" dt="2020-08-03T13:44:15.759" v="1764" actId="478"/>
          <ac:spMkLst>
            <pc:docMk/>
            <pc:sldMk cId="1602211136" sldId="522"/>
            <ac:spMk id="2" creationId="{00000000-0000-0000-0000-000000000000}"/>
          </ac:spMkLst>
        </pc:spChg>
        <pc:spChg chg="add del mod">
          <ac:chgData name="Phyllipe Lima" userId="afbdb2a7827722fd" providerId="LiveId" clId="{7870ACF0-F693-A841-AB99-9934D60C53FD}" dt="2020-08-03T20:25:03.168" v="2777"/>
          <ac:spMkLst>
            <pc:docMk/>
            <pc:sldMk cId="1602211136" sldId="522"/>
            <ac:spMk id="2" creationId="{AFB2E247-2EF1-AF4D-BE69-A583B1B15E78}"/>
          </ac:spMkLst>
        </pc:spChg>
        <pc:spChg chg="del mod">
          <ac:chgData name="Phyllipe Lima" userId="afbdb2a7827722fd" providerId="LiveId" clId="{7870ACF0-F693-A841-AB99-9934D60C53FD}" dt="2020-08-03T13:44:18.582" v="1766" actId="478"/>
          <ac:spMkLst>
            <pc:docMk/>
            <pc:sldMk cId="1602211136" sldId="522"/>
            <ac:spMk id="3" creationId="{00000000-0000-0000-0000-000000000000}"/>
          </ac:spMkLst>
        </pc:spChg>
        <pc:spChg chg="add mod">
          <ac:chgData name="Phyllipe Lima" userId="afbdb2a7827722fd" providerId="LiveId" clId="{7870ACF0-F693-A841-AB99-9934D60C53FD}" dt="2020-08-03T18:01:00.189" v="2684"/>
          <ac:spMkLst>
            <pc:docMk/>
            <pc:sldMk cId="1602211136" sldId="522"/>
            <ac:spMk id="3" creationId="{208B6628-BDB5-0643-9BFC-5D8462909F57}"/>
          </ac:spMkLst>
        </pc:spChg>
        <pc:spChg chg="add del mod">
          <ac:chgData name="Phyllipe Lima" userId="afbdb2a7827722fd" providerId="LiveId" clId="{7870ACF0-F693-A841-AB99-9934D60C53FD}" dt="2020-08-03T13:44:17.074" v="1765" actId="478"/>
          <ac:spMkLst>
            <pc:docMk/>
            <pc:sldMk cId="1602211136" sldId="522"/>
            <ac:spMk id="5" creationId="{D44F92E5-872F-224B-8B22-DAE5C84CA454}"/>
          </ac:spMkLst>
        </pc:spChg>
        <pc:spChg chg="add del mod">
          <ac:chgData name="Phyllipe Lima" userId="afbdb2a7827722fd" providerId="LiveId" clId="{7870ACF0-F693-A841-AB99-9934D60C53FD}" dt="2020-08-03T13:44:19.898" v="1767" actId="478"/>
          <ac:spMkLst>
            <pc:docMk/>
            <pc:sldMk cId="1602211136" sldId="522"/>
            <ac:spMk id="7" creationId="{3E6CDD8E-2100-7A4D-BA81-F3DC5C5AEB47}"/>
          </ac:spMkLst>
        </pc:spChg>
        <pc:spChg chg="del">
          <ac:chgData name="Phyllipe Lima" userId="afbdb2a7827722fd" providerId="LiveId" clId="{7870ACF0-F693-A841-AB99-9934D60C53FD}" dt="2020-07-29T17:24:26.677" v="961" actId="478"/>
          <ac:spMkLst>
            <pc:docMk/>
            <pc:sldMk cId="1602211136" sldId="522"/>
            <ac:spMk id="12" creationId="{7CB07CA9-04D8-469D-8E76-C00D1F69FA8C}"/>
          </ac:spMkLst>
        </pc:spChg>
        <pc:picChg chg="del">
          <ac:chgData name="Phyllipe Lima" userId="afbdb2a7827722fd" providerId="LiveId" clId="{7870ACF0-F693-A841-AB99-9934D60C53FD}" dt="2020-08-03T13:44:21.054" v="1769" actId="478"/>
          <ac:picMkLst>
            <pc:docMk/>
            <pc:sldMk cId="1602211136" sldId="522"/>
            <ac:picMk id="9" creationId="{8A88F83E-7DF0-7343-A84D-3D02B4C13460}"/>
          </ac:picMkLst>
        </pc:picChg>
        <pc:picChg chg="del">
          <ac:chgData name="Phyllipe Lima" userId="afbdb2a7827722fd" providerId="LiveId" clId="{7870ACF0-F693-A841-AB99-9934D60C53FD}" dt="2020-08-03T13:44:21.531" v="1770" actId="478"/>
          <ac:picMkLst>
            <pc:docMk/>
            <pc:sldMk cId="1602211136" sldId="522"/>
            <ac:picMk id="10" creationId="{BA2ECB08-1911-2742-B9ED-0ED7AD3F6746}"/>
          </ac:picMkLst>
        </pc:picChg>
        <pc:picChg chg="del">
          <ac:chgData name="Phyllipe Lima" userId="afbdb2a7827722fd" providerId="LiveId" clId="{7870ACF0-F693-A841-AB99-9934D60C53FD}" dt="2020-08-03T13:44:21.953" v="1771" actId="478"/>
          <ac:picMkLst>
            <pc:docMk/>
            <pc:sldMk cId="1602211136" sldId="522"/>
            <ac:picMk id="11" creationId="{2464AECC-524B-4979-8914-061D5BA2A2AD}"/>
          </ac:picMkLst>
        </pc:picChg>
        <pc:picChg chg="add mod">
          <ac:chgData name="Phyllipe Lima" userId="afbdb2a7827722fd" providerId="LiveId" clId="{7870ACF0-F693-A841-AB99-9934D60C53FD}" dt="2020-08-03T14:33:29.855" v="2648" actId="1440"/>
          <ac:picMkLst>
            <pc:docMk/>
            <pc:sldMk cId="1602211136" sldId="522"/>
            <ac:picMk id="12" creationId="{C98EE720-8A9B-2A43-BEF2-1C199B5475D7}"/>
          </ac:picMkLst>
        </pc:picChg>
        <pc:picChg chg="del">
          <ac:chgData name="Phyllipe Lima" userId="afbdb2a7827722fd" providerId="LiveId" clId="{7870ACF0-F693-A841-AB99-9934D60C53FD}" dt="2020-08-03T13:44:14.242" v="1763" actId="478"/>
          <ac:picMkLst>
            <pc:docMk/>
            <pc:sldMk cId="1602211136" sldId="522"/>
            <ac:picMk id="13" creationId="{873EE982-CE6A-5945-B2AA-F5CC2354AB47}"/>
          </ac:picMkLst>
        </pc:picChg>
        <pc:picChg chg="add del mod">
          <ac:chgData name="Phyllipe Lima" userId="afbdb2a7827722fd" providerId="LiveId" clId="{7870ACF0-F693-A841-AB99-9934D60C53FD}" dt="2020-08-03T13:46:17.520" v="1802" actId="478"/>
          <ac:picMkLst>
            <pc:docMk/>
            <pc:sldMk cId="1602211136" sldId="522"/>
            <ac:picMk id="14" creationId="{36415E45-A5F2-4944-8859-E964BF2F2557}"/>
          </ac:picMkLst>
        </pc:picChg>
        <pc:picChg chg="add del mod">
          <ac:chgData name="Phyllipe Lima" userId="afbdb2a7827722fd" providerId="LiveId" clId="{7870ACF0-F693-A841-AB99-9934D60C53FD}" dt="2020-08-03T13:45:30.272" v="1780" actId="478"/>
          <ac:picMkLst>
            <pc:docMk/>
            <pc:sldMk cId="1602211136" sldId="522"/>
            <ac:picMk id="15" creationId="{75A90294-DFF2-0B49-87A2-98A103D253EA}"/>
          </ac:picMkLst>
        </pc:picChg>
        <pc:picChg chg="add mod modCrop">
          <ac:chgData name="Phyllipe Lima" userId="afbdb2a7827722fd" providerId="LiveId" clId="{7870ACF0-F693-A841-AB99-9934D60C53FD}" dt="2020-08-03T14:33:29.855" v="2648" actId="1440"/>
          <ac:picMkLst>
            <pc:docMk/>
            <pc:sldMk cId="1602211136" sldId="522"/>
            <ac:picMk id="16" creationId="{4CDB2719-989B-2C4F-84E2-E588A537A140}"/>
          </ac:picMkLst>
        </pc:picChg>
        <pc:picChg chg="add del">
          <ac:chgData name="Phyllipe Lima" userId="afbdb2a7827722fd" providerId="LiveId" clId="{7870ACF0-F693-A841-AB99-9934D60C53FD}" dt="2020-08-03T13:46:44.539" v="1804" actId="478"/>
          <ac:picMkLst>
            <pc:docMk/>
            <pc:sldMk cId="1602211136" sldId="522"/>
            <ac:picMk id="17" creationId="{5BF8F0B2-5976-F247-9CF7-B487C90111C6}"/>
          </ac:picMkLst>
        </pc:picChg>
        <pc:picChg chg="add mod modCrop">
          <ac:chgData name="Phyllipe Lima" userId="afbdb2a7827722fd" providerId="LiveId" clId="{7870ACF0-F693-A841-AB99-9934D60C53FD}" dt="2020-08-03T14:33:30.345" v="2649" actId="732"/>
          <ac:picMkLst>
            <pc:docMk/>
            <pc:sldMk cId="1602211136" sldId="522"/>
            <ac:picMk id="18" creationId="{2A1DA5B1-A0EA-DD49-9FE2-AA631473C87A}"/>
          </ac:picMkLst>
        </pc:picChg>
        <pc:picChg chg="add mod">
          <ac:chgData name="Phyllipe Lima" userId="afbdb2a7827722fd" providerId="LiveId" clId="{7870ACF0-F693-A841-AB99-9934D60C53FD}" dt="2020-08-03T14:33:29.855" v="2648" actId="1440"/>
          <ac:picMkLst>
            <pc:docMk/>
            <pc:sldMk cId="1602211136" sldId="522"/>
            <ac:picMk id="19" creationId="{3E16DE2B-03B8-984C-8D75-CCBA183399AD}"/>
          </ac:picMkLst>
        </pc:picChg>
        <pc:picChg chg="add mod">
          <ac:chgData name="Phyllipe Lima" userId="afbdb2a7827722fd" providerId="LiveId" clId="{7870ACF0-F693-A841-AB99-9934D60C53FD}" dt="2020-08-03T14:33:29.855" v="2648" actId="1440"/>
          <ac:picMkLst>
            <pc:docMk/>
            <pc:sldMk cId="1602211136" sldId="522"/>
            <ac:picMk id="20" creationId="{39AE775C-4442-6A45-98BF-C342A65B467A}"/>
          </ac:picMkLst>
        </pc:picChg>
        <pc:picChg chg="del">
          <ac:chgData name="Phyllipe Lima" userId="afbdb2a7827722fd" providerId="LiveId" clId="{7870ACF0-F693-A841-AB99-9934D60C53FD}" dt="2020-08-03T13:44:20.551" v="1768" actId="478"/>
          <ac:picMkLst>
            <pc:docMk/>
            <pc:sldMk cId="1602211136" sldId="522"/>
            <ac:picMk id="2050" creationId="{A0C41E27-95B3-484A-B9A2-16893BA209FB}"/>
          </ac:picMkLst>
        </pc:picChg>
      </pc:sldChg>
      <pc:sldChg chg="addSp delSp modSp add mod modNotes modNotesTx">
        <pc:chgData name="Phyllipe Lima" userId="afbdb2a7827722fd" providerId="LiveId" clId="{7870ACF0-F693-A841-AB99-9934D60C53FD}" dt="2020-08-03T20:25:03.168" v="2777"/>
        <pc:sldMkLst>
          <pc:docMk/>
          <pc:sldMk cId="706814032" sldId="523"/>
        </pc:sldMkLst>
        <pc:spChg chg="add del mod">
          <ac:chgData name="Phyllipe Lima" userId="afbdb2a7827722fd" providerId="LiveId" clId="{7870ACF0-F693-A841-AB99-9934D60C53FD}" dt="2020-08-03T20:25:03.168" v="2777"/>
          <ac:spMkLst>
            <pc:docMk/>
            <pc:sldMk cId="706814032" sldId="523"/>
            <ac:spMk id="4" creationId="{BECEE966-5AC8-6745-B5EE-034F55B4ACC9}"/>
          </ac:spMkLst>
        </pc:spChg>
        <pc:spChg chg="add mod">
          <ac:chgData name="Phyllipe Lima" userId="afbdb2a7827722fd" providerId="LiveId" clId="{7870ACF0-F693-A841-AB99-9934D60C53FD}" dt="2020-08-03T18:01:00.189" v="2684"/>
          <ac:spMkLst>
            <pc:docMk/>
            <pc:sldMk cId="706814032" sldId="523"/>
            <ac:spMk id="5" creationId="{4AA410F3-C6BF-2C4F-A923-1EFCB4E8A84D}"/>
          </ac:spMkLst>
        </pc:spChg>
        <pc:picChg chg="add mod">
          <ac:chgData name="Phyllipe Lima" userId="afbdb2a7827722fd" providerId="LiveId" clId="{7870ACF0-F693-A841-AB99-9934D60C53FD}" dt="2020-08-03T14:10:20.546" v="2022" actId="14100"/>
          <ac:picMkLst>
            <pc:docMk/>
            <pc:sldMk cId="706814032" sldId="523"/>
            <ac:picMk id="2" creationId="{5567256C-20BE-6E4D-8183-4702231F70D5}"/>
          </ac:picMkLst>
        </pc:picChg>
        <pc:picChg chg="add mod">
          <ac:chgData name="Phyllipe Lima" userId="afbdb2a7827722fd" providerId="LiveId" clId="{7870ACF0-F693-A841-AB99-9934D60C53FD}" dt="2020-08-03T14:11:48.424" v="2026" actId="1076"/>
          <ac:picMkLst>
            <pc:docMk/>
            <pc:sldMk cId="706814032" sldId="523"/>
            <ac:picMk id="3" creationId="{DAF6C000-9612-114D-B0DF-AB12CA2ED3CC}"/>
          </ac:picMkLst>
        </pc:picChg>
        <pc:picChg chg="del">
          <ac:chgData name="Phyllipe Lima" userId="afbdb2a7827722fd" providerId="LiveId" clId="{7870ACF0-F693-A841-AB99-9934D60C53FD}" dt="2020-08-03T13:50:49.336" v="1970" actId="478"/>
          <ac:picMkLst>
            <pc:docMk/>
            <pc:sldMk cId="706814032" sldId="523"/>
            <ac:picMk id="12" creationId="{C98EE720-8A9B-2A43-BEF2-1C199B5475D7}"/>
          </ac:picMkLst>
        </pc:picChg>
        <pc:picChg chg="del">
          <ac:chgData name="Phyllipe Lima" userId="afbdb2a7827722fd" providerId="LiveId" clId="{7870ACF0-F693-A841-AB99-9934D60C53FD}" dt="2020-08-03T13:50:48.554" v="1969" actId="478"/>
          <ac:picMkLst>
            <pc:docMk/>
            <pc:sldMk cId="706814032" sldId="523"/>
            <ac:picMk id="16" creationId="{4CDB2719-989B-2C4F-84E2-E588A537A140}"/>
          </ac:picMkLst>
        </pc:picChg>
        <pc:picChg chg="del">
          <ac:chgData name="Phyllipe Lima" userId="afbdb2a7827722fd" providerId="LiveId" clId="{7870ACF0-F693-A841-AB99-9934D60C53FD}" dt="2020-08-03T13:50:49.898" v="1971" actId="478"/>
          <ac:picMkLst>
            <pc:docMk/>
            <pc:sldMk cId="706814032" sldId="523"/>
            <ac:picMk id="18" creationId="{2A1DA5B1-A0EA-DD49-9FE2-AA631473C87A}"/>
          </ac:picMkLst>
        </pc:picChg>
        <pc:picChg chg="del">
          <ac:chgData name="Phyllipe Lima" userId="afbdb2a7827722fd" providerId="LiveId" clId="{7870ACF0-F693-A841-AB99-9934D60C53FD}" dt="2020-08-03T13:50:50.341" v="1972" actId="478"/>
          <ac:picMkLst>
            <pc:docMk/>
            <pc:sldMk cId="706814032" sldId="523"/>
            <ac:picMk id="19" creationId="{3E16DE2B-03B8-984C-8D75-CCBA183399AD}"/>
          </ac:picMkLst>
        </pc:picChg>
        <pc:picChg chg="del">
          <ac:chgData name="Phyllipe Lima" userId="afbdb2a7827722fd" providerId="LiveId" clId="{7870ACF0-F693-A841-AB99-9934D60C53FD}" dt="2020-08-03T13:50:50.888" v="1973" actId="478"/>
          <ac:picMkLst>
            <pc:docMk/>
            <pc:sldMk cId="706814032" sldId="523"/>
            <ac:picMk id="20" creationId="{39AE775C-4442-6A45-98BF-C342A65B467A}"/>
          </ac:picMkLst>
        </pc:picChg>
      </pc:sldChg>
      <pc:sldChg chg="delSp modSp add del mod">
        <pc:chgData name="Phyllipe Lima" userId="afbdb2a7827722fd" providerId="LiveId" clId="{7870ACF0-F693-A841-AB99-9934D60C53FD}" dt="2020-08-03T13:32:56.373" v="1545" actId="2696"/>
        <pc:sldMkLst>
          <pc:docMk/>
          <pc:sldMk cId="2842944075" sldId="523"/>
        </pc:sldMkLst>
        <pc:spChg chg="mod">
          <ac:chgData name="Phyllipe Lima" userId="afbdb2a7827722fd" providerId="LiveId" clId="{7870ACF0-F693-A841-AB99-9934D60C53FD}" dt="2020-07-29T17:26:11.446" v="1019" actId="20577"/>
          <ac:spMkLst>
            <pc:docMk/>
            <pc:sldMk cId="2842944075" sldId="523"/>
            <ac:spMk id="3" creationId="{00000000-0000-0000-0000-000000000000}"/>
          </ac:spMkLst>
        </pc:spChg>
        <pc:spChg chg="del">
          <ac:chgData name="Phyllipe Lima" userId="afbdb2a7827722fd" providerId="LiveId" clId="{7870ACF0-F693-A841-AB99-9934D60C53FD}" dt="2020-07-29T17:24:23.518" v="960" actId="478"/>
          <ac:spMkLst>
            <pc:docMk/>
            <pc:sldMk cId="2842944075" sldId="523"/>
            <ac:spMk id="12" creationId="{7CB07CA9-04D8-469D-8E76-C00D1F69FA8C}"/>
          </ac:spMkLst>
        </pc:spChg>
        <pc:picChg chg="del">
          <ac:chgData name="Phyllipe Lima" userId="afbdb2a7827722fd" providerId="LiveId" clId="{7870ACF0-F693-A841-AB99-9934D60C53FD}" dt="2020-07-29T17:24:04.170" v="917" actId="478"/>
          <ac:picMkLst>
            <pc:docMk/>
            <pc:sldMk cId="2842944075" sldId="523"/>
            <ac:picMk id="9" creationId="{8A88F83E-7DF0-7343-A84D-3D02B4C13460}"/>
          </ac:picMkLst>
        </pc:picChg>
        <pc:picChg chg="del">
          <ac:chgData name="Phyllipe Lima" userId="afbdb2a7827722fd" providerId="LiveId" clId="{7870ACF0-F693-A841-AB99-9934D60C53FD}" dt="2020-07-29T17:24:03.371" v="916" actId="478"/>
          <ac:picMkLst>
            <pc:docMk/>
            <pc:sldMk cId="2842944075" sldId="523"/>
            <ac:picMk id="10" creationId="{BA2ECB08-1911-2742-B9ED-0ED7AD3F6746}"/>
          </ac:picMkLst>
        </pc:picChg>
        <pc:picChg chg="del">
          <ac:chgData name="Phyllipe Lima" userId="afbdb2a7827722fd" providerId="LiveId" clId="{7870ACF0-F693-A841-AB99-9934D60C53FD}" dt="2020-07-29T17:24:02.587" v="915" actId="478"/>
          <ac:picMkLst>
            <pc:docMk/>
            <pc:sldMk cId="2842944075" sldId="523"/>
            <ac:picMk id="11" creationId="{2464AECC-524B-4979-8914-061D5BA2A2AD}"/>
          </ac:picMkLst>
        </pc:picChg>
        <pc:picChg chg="del">
          <ac:chgData name="Phyllipe Lima" userId="afbdb2a7827722fd" providerId="LiveId" clId="{7870ACF0-F693-A841-AB99-9934D60C53FD}" dt="2020-07-29T17:24:04.769" v="918" actId="478"/>
          <ac:picMkLst>
            <pc:docMk/>
            <pc:sldMk cId="2842944075" sldId="523"/>
            <ac:picMk id="2050" creationId="{A0C41E27-95B3-484A-B9A2-16893BA209FB}"/>
          </ac:picMkLst>
        </pc:picChg>
      </pc:sldChg>
      <pc:sldChg chg="addSp delSp modSp add mod modNotes modNotesTx">
        <pc:chgData name="Phyllipe Lima" userId="afbdb2a7827722fd" providerId="LiveId" clId="{7870ACF0-F693-A841-AB99-9934D60C53FD}" dt="2020-08-03T20:25:03.168" v="2777"/>
        <pc:sldMkLst>
          <pc:docMk/>
          <pc:sldMk cId="1769135118" sldId="524"/>
        </pc:sldMkLst>
        <pc:spChg chg="add mod">
          <ac:chgData name="Phyllipe Lima" userId="afbdb2a7827722fd" providerId="LiveId" clId="{7870ACF0-F693-A841-AB99-9934D60C53FD}" dt="2020-08-03T14:21:16.578" v="2235" actId="208"/>
          <ac:spMkLst>
            <pc:docMk/>
            <pc:sldMk cId="1769135118" sldId="524"/>
            <ac:spMk id="3" creationId="{857C11DD-EFA0-A049-B30C-B9E6A7AB5555}"/>
          </ac:spMkLst>
        </pc:spChg>
        <pc:spChg chg="add del mod">
          <ac:chgData name="Phyllipe Lima" userId="afbdb2a7827722fd" providerId="LiveId" clId="{7870ACF0-F693-A841-AB99-9934D60C53FD}" dt="2020-08-03T20:25:03.168" v="2777"/>
          <ac:spMkLst>
            <pc:docMk/>
            <pc:sldMk cId="1769135118" sldId="524"/>
            <ac:spMk id="4" creationId="{5858B3A4-BA3C-4647-BB2E-E5ABCCBB9EED}"/>
          </ac:spMkLst>
        </pc:spChg>
        <pc:spChg chg="add mod">
          <ac:chgData name="Phyllipe Lima" userId="afbdb2a7827722fd" providerId="LiveId" clId="{7870ACF0-F693-A841-AB99-9934D60C53FD}" dt="2020-08-03T18:01:00.189" v="2684"/>
          <ac:spMkLst>
            <pc:docMk/>
            <pc:sldMk cId="1769135118" sldId="524"/>
            <ac:spMk id="5" creationId="{3C4901C0-C38A-F342-8C0A-41B33ED5506D}"/>
          </ac:spMkLst>
        </pc:spChg>
        <pc:picChg chg="add mod">
          <ac:chgData name="Phyllipe Lima" userId="afbdb2a7827722fd" providerId="LiveId" clId="{7870ACF0-F693-A841-AB99-9934D60C53FD}" dt="2020-08-03T14:21:18.951" v="2236" actId="1076"/>
          <ac:picMkLst>
            <pc:docMk/>
            <pc:sldMk cId="1769135118" sldId="524"/>
            <ac:picMk id="2" creationId="{DE3848A4-F4F0-784D-B7A1-1AA922CB0252}"/>
          </ac:picMkLst>
        </pc:picChg>
        <pc:picChg chg="mod">
          <ac:chgData name="Phyllipe Lima" userId="afbdb2a7827722fd" providerId="LiveId" clId="{7870ACF0-F693-A841-AB99-9934D60C53FD}" dt="2020-08-03T14:20:43.659" v="2232" actId="1076"/>
          <ac:picMkLst>
            <pc:docMk/>
            <pc:sldMk cId="1769135118" sldId="524"/>
            <ac:picMk id="11" creationId="{F90A702F-E69D-0E43-9244-F3B7CC924A58}"/>
          </ac:picMkLst>
        </pc:picChg>
      </pc:sldChg>
      <pc:sldChg chg="addSp delSp modSp add modNotes">
        <pc:chgData name="Phyllipe Lima" userId="afbdb2a7827722fd" providerId="LiveId" clId="{7870ACF0-F693-A841-AB99-9934D60C53FD}" dt="2020-08-03T20:25:03.168" v="2777"/>
        <pc:sldMkLst>
          <pc:docMk/>
          <pc:sldMk cId="3517241927" sldId="525"/>
        </pc:sldMkLst>
        <pc:spChg chg="add del mod">
          <ac:chgData name="Phyllipe Lima" userId="afbdb2a7827722fd" providerId="LiveId" clId="{7870ACF0-F693-A841-AB99-9934D60C53FD}" dt="2020-08-03T20:25:03.168" v="2777"/>
          <ac:spMkLst>
            <pc:docMk/>
            <pc:sldMk cId="3517241927" sldId="525"/>
            <ac:spMk id="2" creationId="{6106BD84-2B66-0D44-909C-468DA6C1CE49}"/>
          </ac:spMkLst>
        </pc:spChg>
        <pc:spChg chg="add mod">
          <ac:chgData name="Phyllipe Lima" userId="afbdb2a7827722fd" providerId="LiveId" clId="{7870ACF0-F693-A841-AB99-9934D60C53FD}" dt="2020-08-03T18:01:00.189" v="2684"/>
          <ac:spMkLst>
            <pc:docMk/>
            <pc:sldMk cId="3517241927" sldId="525"/>
            <ac:spMk id="3" creationId="{9EFD4E0E-C1B4-4E49-9E13-A9278D9FDA86}"/>
          </ac:spMkLst>
        </pc:spChg>
      </pc:sldChg>
      <pc:sldChg chg="add del">
        <pc:chgData name="Phyllipe Lima" userId="afbdb2a7827722fd" providerId="LiveId" clId="{7870ACF0-F693-A841-AB99-9934D60C53FD}" dt="2020-08-03T14:20:23.955" v="2225" actId="2696"/>
        <pc:sldMkLst>
          <pc:docMk/>
          <pc:sldMk cId="130285434" sldId="526"/>
        </pc:sldMkLst>
      </pc:sldChg>
      <pc:sldChg chg="addSp delSp modSp add mod">
        <pc:chgData name="Phyllipe Lima" userId="afbdb2a7827722fd" providerId="LiveId" clId="{7870ACF0-F693-A841-AB99-9934D60C53FD}" dt="2020-08-12T14:57:35.174" v="2849" actId="1076"/>
        <pc:sldMkLst>
          <pc:docMk/>
          <pc:sldMk cId="2902117214" sldId="526"/>
        </pc:sldMkLst>
        <pc:spChg chg="del mod">
          <ac:chgData name="Phyllipe Lima" userId="afbdb2a7827722fd" providerId="LiveId" clId="{7870ACF0-F693-A841-AB99-9934D60C53FD}" dt="2020-08-12T14:57:22.054" v="2841" actId="478"/>
          <ac:spMkLst>
            <pc:docMk/>
            <pc:sldMk cId="2902117214" sldId="526"/>
            <ac:spMk id="2" creationId="{00000000-0000-0000-0000-000000000000}"/>
          </ac:spMkLst>
        </pc:spChg>
        <pc:spChg chg="add del mod">
          <ac:chgData name="Phyllipe Lima" userId="afbdb2a7827722fd" providerId="LiveId" clId="{7870ACF0-F693-A841-AB99-9934D60C53FD}" dt="2020-08-12T14:57:23.579" v="2842" actId="478"/>
          <ac:spMkLst>
            <pc:docMk/>
            <pc:sldMk cId="2902117214" sldId="526"/>
            <ac:spMk id="6" creationId="{9752AF97-1CBA-A046-AAE2-66026F7C1E11}"/>
          </ac:spMkLst>
        </pc:spChg>
        <pc:spChg chg="del">
          <ac:chgData name="Phyllipe Lima" userId="afbdb2a7827722fd" providerId="LiveId" clId="{7870ACF0-F693-A841-AB99-9934D60C53FD}" dt="2020-08-12T14:56:30.907" v="2830" actId="478"/>
          <ac:spMkLst>
            <pc:docMk/>
            <pc:sldMk cId="2902117214" sldId="526"/>
            <ac:spMk id="8" creationId="{00000000-0000-0000-0000-000000000000}"/>
          </ac:spMkLst>
        </pc:spChg>
        <pc:spChg chg="del">
          <ac:chgData name="Phyllipe Lima" userId="afbdb2a7827722fd" providerId="LiveId" clId="{7870ACF0-F693-A841-AB99-9934D60C53FD}" dt="2020-08-12T14:56:28.638" v="2827" actId="478"/>
          <ac:spMkLst>
            <pc:docMk/>
            <pc:sldMk cId="2902117214" sldId="526"/>
            <ac:spMk id="10" creationId="{8FF7B1E8-BDB9-B449-A9A2-D0364459AB0C}"/>
          </ac:spMkLst>
        </pc:spChg>
        <pc:picChg chg="add mod">
          <ac:chgData name="Phyllipe Lima" userId="afbdb2a7827722fd" providerId="LiveId" clId="{7870ACF0-F693-A841-AB99-9934D60C53FD}" dt="2020-08-12T14:57:32.557" v="2848" actId="14100"/>
          <ac:picMkLst>
            <pc:docMk/>
            <pc:sldMk cId="2902117214" sldId="526"/>
            <ac:picMk id="3" creationId="{64391700-CD61-0342-AC76-D05A3171604C}"/>
          </ac:picMkLst>
        </pc:picChg>
        <pc:picChg chg="del mod">
          <ac:chgData name="Phyllipe Lima" userId="afbdb2a7827722fd" providerId="LiveId" clId="{7870ACF0-F693-A841-AB99-9934D60C53FD}" dt="2020-08-12T14:56:29.887" v="2829" actId="478"/>
          <ac:picMkLst>
            <pc:docMk/>
            <pc:sldMk cId="2902117214" sldId="526"/>
            <ac:picMk id="12" creationId="{96D1B8A3-8A5C-45E0-AD73-8EC23FA1C5B6}"/>
          </ac:picMkLst>
        </pc:picChg>
        <pc:picChg chg="add mod">
          <ac:chgData name="Phyllipe Lima" userId="afbdb2a7827722fd" providerId="LiveId" clId="{7870ACF0-F693-A841-AB99-9934D60C53FD}" dt="2020-08-12T14:57:35.174" v="2849" actId="1076"/>
          <ac:picMkLst>
            <pc:docMk/>
            <pc:sldMk cId="2902117214" sldId="526"/>
            <ac:picMk id="1026" creationId="{0EACB52C-5CF0-B14E-86C8-52DFE5248460}"/>
          </ac:picMkLst>
        </pc:picChg>
      </pc:sldChg>
      <pc:sldChg chg="addSp delSp modSp add mod">
        <pc:chgData name="Phyllipe Lima" userId="afbdb2a7827722fd" providerId="LiveId" clId="{7870ACF0-F693-A841-AB99-9934D60C53FD}" dt="2020-08-12T15:10:09.540" v="3180" actId="20577"/>
        <pc:sldMkLst>
          <pc:docMk/>
          <pc:sldMk cId="27514533" sldId="527"/>
        </pc:sldMkLst>
        <pc:spChg chg="add mod">
          <ac:chgData name="Phyllipe Lima" userId="afbdb2a7827722fd" providerId="LiveId" clId="{7870ACF0-F693-A841-AB99-9934D60C53FD}" dt="2020-08-12T15:10:09.540" v="3180" actId="20577"/>
          <ac:spMkLst>
            <pc:docMk/>
            <pc:sldMk cId="27514533" sldId="527"/>
            <ac:spMk id="5" creationId="{2F03DEB4-6799-474A-88F4-C94ED1E96D27}"/>
          </ac:spMkLst>
        </pc:spChg>
        <pc:spChg chg="add del mod">
          <ac:chgData name="Phyllipe Lima" userId="afbdb2a7827722fd" providerId="LiveId" clId="{7870ACF0-F693-A841-AB99-9934D60C53FD}" dt="2020-08-12T14:59:35.320" v="2957" actId="478"/>
          <ac:spMkLst>
            <pc:docMk/>
            <pc:sldMk cId="27514533" sldId="527"/>
            <ac:spMk id="6" creationId="{F6CE5EEB-7065-0742-8507-95FB0EA0C2DD}"/>
          </ac:spMkLst>
        </pc:spChg>
        <pc:picChg chg="del">
          <ac:chgData name="Phyllipe Lima" userId="afbdb2a7827722fd" providerId="LiveId" clId="{7870ACF0-F693-A841-AB99-9934D60C53FD}" dt="2020-08-12T14:57:40.588" v="2852" actId="478"/>
          <ac:picMkLst>
            <pc:docMk/>
            <pc:sldMk cId="27514533" sldId="527"/>
            <ac:picMk id="3" creationId="{64391700-CD61-0342-AC76-D05A3171604C}"/>
          </ac:picMkLst>
        </pc:picChg>
        <pc:picChg chg="del">
          <ac:chgData name="Phyllipe Lima" userId="afbdb2a7827722fd" providerId="LiveId" clId="{7870ACF0-F693-A841-AB99-9934D60C53FD}" dt="2020-08-12T14:57:39.902" v="2851" actId="478"/>
          <ac:picMkLst>
            <pc:docMk/>
            <pc:sldMk cId="27514533" sldId="527"/>
            <ac:picMk id="1026" creationId="{0EACB52C-5CF0-B14E-86C8-52DFE5248460}"/>
          </ac:picMkLst>
        </pc:picChg>
        <pc:picChg chg="add mod">
          <ac:chgData name="Phyllipe Lima" userId="afbdb2a7827722fd" providerId="LiveId" clId="{7870ACF0-F693-A841-AB99-9934D60C53FD}" dt="2020-08-12T15:06:02.478" v="3172" actId="1076"/>
          <ac:picMkLst>
            <pc:docMk/>
            <pc:sldMk cId="27514533" sldId="527"/>
            <ac:picMk id="2050" creationId="{C0F22C25-B413-B04D-A17B-AD3CDF3F6D12}"/>
          </ac:picMkLst>
        </pc:picChg>
      </pc:sldChg>
    </pc:docChg>
  </pc:docChgLst>
  <pc:docChgLst>
    <pc:chgData name="Chris Lima" userId="b5ea056ce2397b48" providerId="LiveId" clId="{C2C768BD-6FD8-4C8F-99D5-812F98A6E06C}"/>
    <pc:docChg chg="undo custSel addSld delSld modSld modMainMaster">
      <pc:chgData name="Chris Lima" userId="b5ea056ce2397b48" providerId="LiveId" clId="{C2C768BD-6FD8-4C8F-99D5-812F98A6E06C}" dt="2022-07-25T01:48:38.530" v="703" actId="1076"/>
      <pc:docMkLst>
        <pc:docMk/>
      </pc:docMkLst>
      <pc:sldChg chg="delSp modSp mod">
        <pc:chgData name="Chris Lima" userId="b5ea056ce2397b48" providerId="LiveId" clId="{C2C768BD-6FD8-4C8F-99D5-812F98A6E06C}" dt="2022-07-24T17:43:08.734" v="638" actId="478"/>
        <pc:sldMkLst>
          <pc:docMk/>
          <pc:sldMk cId="1975627203" sldId="257"/>
        </pc:sldMkLst>
        <pc:spChg chg="del mod">
          <ac:chgData name="Chris Lima" userId="b5ea056ce2397b48" providerId="LiveId" clId="{C2C768BD-6FD8-4C8F-99D5-812F98A6E06C}" dt="2022-07-24T17:43:08.734" v="638" actId="478"/>
          <ac:spMkLst>
            <pc:docMk/>
            <pc:sldMk cId="1975627203" sldId="257"/>
            <ac:spMk id="7" creationId="{00000000-0000-0000-0000-000000000000}"/>
          </ac:spMkLst>
        </pc:spChg>
        <pc:picChg chg="del mod">
          <ac:chgData name="Chris Lima" userId="b5ea056ce2397b48" providerId="LiveId" clId="{C2C768BD-6FD8-4C8F-99D5-812F98A6E06C}" dt="2022-07-24T17:43:06.703" v="636" actId="478"/>
          <ac:picMkLst>
            <pc:docMk/>
            <pc:sldMk cId="1975627203" sldId="257"/>
            <ac:picMk id="5" creationId="{09D4156E-DED7-4A92-A7EB-63CE7DCC3BC2}"/>
          </ac:picMkLst>
        </pc:picChg>
      </pc:sldChg>
      <pc:sldChg chg="modSp add del mod">
        <pc:chgData name="Chris Lima" userId="b5ea056ce2397b48" providerId="LiveId" clId="{C2C768BD-6FD8-4C8F-99D5-812F98A6E06C}" dt="2022-07-21T16:52:36.580" v="98" actId="47"/>
        <pc:sldMkLst>
          <pc:docMk/>
          <pc:sldMk cId="1377014890" sldId="260"/>
        </pc:sldMkLst>
        <pc:spChg chg="mod">
          <ac:chgData name="Chris Lima" userId="b5ea056ce2397b48" providerId="LiveId" clId="{C2C768BD-6FD8-4C8F-99D5-812F98A6E06C}" dt="2022-07-21T16:51:37.521" v="54" actId="20577"/>
          <ac:spMkLst>
            <pc:docMk/>
            <pc:sldMk cId="1377014890" sldId="260"/>
            <ac:spMk id="3" creationId="{00000000-0000-0000-0000-000000000000}"/>
          </ac:spMkLst>
        </pc:spChg>
      </pc:sldChg>
      <pc:sldChg chg="modSp add">
        <pc:chgData name="Chris Lima" userId="b5ea056ce2397b48" providerId="LiveId" clId="{C2C768BD-6FD8-4C8F-99D5-812F98A6E06C}" dt="2022-07-24T17:43:30.416" v="646" actId="1076"/>
        <pc:sldMkLst>
          <pc:docMk/>
          <pc:sldMk cId="1632366433" sldId="260"/>
        </pc:sldMkLst>
        <pc:picChg chg="mod">
          <ac:chgData name="Chris Lima" userId="b5ea056ce2397b48" providerId="LiveId" clId="{C2C768BD-6FD8-4C8F-99D5-812F98A6E06C}" dt="2022-07-24T17:43:30.416" v="646" actId="1076"/>
          <ac:picMkLst>
            <pc:docMk/>
            <pc:sldMk cId="1632366433" sldId="260"/>
            <ac:picMk id="7" creationId="{9BEE48A9-961E-B74F-8C33-165FE7C11ADF}"/>
          </ac:picMkLst>
        </pc:picChg>
      </pc:sldChg>
      <pc:sldChg chg="add">
        <pc:chgData name="Chris Lima" userId="b5ea056ce2397b48" providerId="LiveId" clId="{C2C768BD-6FD8-4C8F-99D5-812F98A6E06C}" dt="2022-07-24T17:41:08.739" v="626"/>
        <pc:sldMkLst>
          <pc:docMk/>
          <pc:sldMk cId="2699782353" sldId="262"/>
        </pc:sldMkLst>
      </pc:sldChg>
      <pc:sldChg chg="add">
        <pc:chgData name="Chris Lima" userId="b5ea056ce2397b48" providerId="LiveId" clId="{C2C768BD-6FD8-4C8F-99D5-812F98A6E06C}" dt="2022-07-24T17:41:08.739" v="626"/>
        <pc:sldMkLst>
          <pc:docMk/>
          <pc:sldMk cId="3714343440" sldId="263"/>
        </pc:sldMkLst>
      </pc:sldChg>
      <pc:sldChg chg="add">
        <pc:chgData name="Chris Lima" userId="b5ea056ce2397b48" providerId="LiveId" clId="{C2C768BD-6FD8-4C8F-99D5-812F98A6E06C}" dt="2022-07-24T17:41:08.739" v="626"/>
        <pc:sldMkLst>
          <pc:docMk/>
          <pc:sldMk cId="4133445047" sldId="264"/>
        </pc:sldMkLst>
      </pc:sldChg>
      <pc:sldChg chg="del">
        <pc:chgData name="Chris Lima" userId="b5ea056ce2397b48" providerId="LiveId" clId="{C2C768BD-6FD8-4C8F-99D5-812F98A6E06C}" dt="2022-07-21T16:52:55.766" v="99" actId="47"/>
        <pc:sldMkLst>
          <pc:docMk/>
          <pc:sldMk cId="241446764" sldId="266"/>
        </pc:sldMkLst>
      </pc:sldChg>
      <pc:sldChg chg="add">
        <pc:chgData name="Chris Lima" userId="b5ea056ce2397b48" providerId="LiveId" clId="{C2C768BD-6FD8-4C8F-99D5-812F98A6E06C}" dt="2022-07-24T17:41:08.739" v="626"/>
        <pc:sldMkLst>
          <pc:docMk/>
          <pc:sldMk cId="1110133850" sldId="266"/>
        </pc:sldMkLst>
      </pc:sldChg>
      <pc:sldChg chg="modSp mod">
        <pc:chgData name="Chris Lima" userId="b5ea056ce2397b48" providerId="LiveId" clId="{C2C768BD-6FD8-4C8F-99D5-812F98A6E06C}" dt="2022-07-25T01:44:49.463" v="697" actId="1076"/>
        <pc:sldMkLst>
          <pc:docMk/>
          <pc:sldMk cId="3562507766" sldId="271"/>
        </pc:sldMkLst>
        <pc:picChg chg="mod">
          <ac:chgData name="Chris Lima" userId="b5ea056ce2397b48" providerId="LiveId" clId="{C2C768BD-6FD8-4C8F-99D5-812F98A6E06C}" dt="2022-07-25T01:44:49.463" v="697" actId="1076"/>
          <ac:picMkLst>
            <pc:docMk/>
            <pc:sldMk cId="3562507766" sldId="271"/>
            <ac:picMk id="9" creationId="{BE858677-69F9-A44E-91E7-8123FBB9BE6A}"/>
          </ac:picMkLst>
        </pc:picChg>
      </pc:sldChg>
      <pc:sldChg chg="modSp mod">
        <pc:chgData name="Chris Lima" userId="b5ea056ce2397b48" providerId="LiveId" clId="{C2C768BD-6FD8-4C8F-99D5-812F98A6E06C}" dt="2022-07-24T17:44:39.743" v="651" actId="1076"/>
        <pc:sldMkLst>
          <pc:docMk/>
          <pc:sldMk cId="1033004714" sldId="272"/>
        </pc:sldMkLst>
        <pc:picChg chg="mod">
          <ac:chgData name="Chris Lima" userId="b5ea056ce2397b48" providerId="LiveId" clId="{C2C768BD-6FD8-4C8F-99D5-812F98A6E06C}" dt="2022-07-24T17:44:27.100" v="649" actId="1076"/>
          <ac:picMkLst>
            <pc:docMk/>
            <pc:sldMk cId="1033004714" sldId="272"/>
            <ac:picMk id="7" creationId="{08027BB9-4DF0-0A47-BE73-E86CE5CD67C1}"/>
          </ac:picMkLst>
        </pc:picChg>
        <pc:picChg chg="mod">
          <ac:chgData name="Chris Lima" userId="b5ea056ce2397b48" providerId="LiveId" clId="{C2C768BD-6FD8-4C8F-99D5-812F98A6E06C}" dt="2022-07-24T17:44:39.743" v="651" actId="1076"/>
          <ac:picMkLst>
            <pc:docMk/>
            <pc:sldMk cId="1033004714" sldId="272"/>
            <ac:picMk id="11" creationId="{CBADC5A6-2706-2A43-BA54-D65E53F77EB5}"/>
          </ac:picMkLst>
        </pc:picChg>
        <pc:picChg chg="mod">
          <ac:chgData name="Chris Lima" userId="b5ea056ce2397b48" providerId="LiveId" clId="{C2C768BD-6FD8-4C8F-99D5-812F98A6E06C}" dt="2022-07-24T17:44:28.906" v="650" actId="1076"/>
          <ac:picMkLst>
            <pc:docMk/>
            <pc:sldMk cId="1033004714" sldId="272"/>
            <ac:picMk id="12" creationId="{45350A56-DBDB-0C42-A9C7-FA593EBA014A}"/>
          </ac:picMkLst>
        </pc:picChg>
        <pc:picChg chg="mod">
          <ac:chgData name="Chris Lima" userId="b5ea056ce2397b48" providerId="LiveId" clId="{C2C768BD-6FD8-4C8F-99D5-812F98A6E06C}" dt="2022-07-21T17:18:58.330" v="341" actId="1076"/>
          <ac:picMkLst>
            <pc:docMk/>
            <pc:sldMk cId="1033004714" sldId="272"/>
            <ac:picMk id="1026" creationId="{55BBAA76-6C4A-5B47-936D-B439AAB2643B}"/>
          </ac:picMkLst>
        </pc:picChg>
      </pc:sldChg>
      <pc:sldChg chg="delSp modSp mod">
        <pc:chgData name="Chris Lima" userId="b5ea056ce2397b48" providerId="LiveId" clId="{C2C768BD-6FD8-4C8F-99D5-812F98A6E06C}" dt="2022-07-21T16:58:27.250" v="113" actId="20577"/>
        <pc:sldMkLst>
          <pc:docMk/>
          <pc:sldMk cId="763440886" sldId="418"/>
        </pc:sldMkLst>
        <pc:spChg chg="mod">
          <ac:chgData name="Chris Lima" userId="b5ea056ce2397b48" providerId="LiveId" clId="{C2C768BD-6FD8-4C8F-99D5-812F98A6E06C}" dt="2022-07-21T16:58:27.250" v="113" actId="20577"/>
          <ac:spMkLst>
            <pc:docMk/>
            <pc:sldMk cId="763440886" sldId="418"/>
            <ac:spMk id="2" creationId="{00000000-0000-0000-0000-000000000000}"/>
          </ac:spMkLst>
        </pc:spChg>
        <pc:spChg chg="mod">
          <ac:chgData name="Chris Lima" userId="b5ea056ce2397b48" providerId="LiveId" clId="{C2C768BD-6FD8-4C8F-99D5-812F98A6E06C}" dt="2022-07-21T16:58:16.548" v="101" actId="12"/>
          <ac:spMkLst>
            <pc:docMk/>
            <pc:sldMk cId="763440886" sldId="418"/>
            <ac:spMk id="12" creationId="{5899A09A-9AB5-2D4C-9434-9593C8E45011}"/>
          </ac:spMkLst>
        </pc:spChg>
        <pc:picChg chg="del">
          <ac:chgData name="Chris Lima" userId="b5ea056ce2397b48" providerId="LiveId" clId="{C2C768BD-6FD8-4C8F-99D5-812F98A6E06C}" dt="2022-07-21T16:58:19.553" v="102" actId="478"/>
          <ac:picMkLst>
            <pc:docMk/>
            <pc:sldMk cId="763440886" sldId="418"/>
            <ac:picMk id="7" creationId="{CA0A8D75-C5E9-C54B-8195-AF75604FE66D}"/>
          </ac:picMkLst>
        </pc:picChg>
        <pc:picChg chg="del">
          <ac:chgData name="Chris Lima" userId="b5ea056ce2397b48" providerId="LiveId" clId="{C2C768BD-6FD8-4C8F-99D5-812F98A6E06C}" dt="2022-07-21T16:58:21.124" v="103" actId="478"/>
          <ac:picMkLst>
            <pc:docMk/>
            <pc:sldMk cId="763440886" sldId="418"/>
            <ac:picMk id="9" creationId="{F8FC09E1-41CC-8744-A90B-0290D67CDF13}"/>
          </ac:picMkLst>
        </pc:picChg>
      </pc:sldChg>
      <pc:sldChg chg="delSp modSp add mod">
        <pc:chgData name="Chris Lima" userId="b5ea056ce2397b48" providerId="LiveId" clId="{C2C768BD-6FD8-4C8F-99D5-812F98A6E06C}" dt="2022-07-24T17:43:15.370" v="643" actId="478"/>
        <pc:sldMkLst>
          <pc:docMk/>
          <pc:sldMk cId="3172448717" sldId="443"/>
        </pc:sldMkLst>
        <pc:spChg chg="del">
          <ac:chgData name="Chris Lima" userId="b5ea056ce2397b48" providerId="LiveId" clId="{C2C768BD-6FD8-4C8F-99D5-812F98A6E06C}" dt="2022-07-24T17:43:15.370" v="643" actId="478"/>
          <ac:spMkLst>
            <pc:docMk/>
            <pc:sldMk cId="3172448717" sldId="443"/>
            <ac:spMk id="7" creationId="{00000000-0000-0000-0000-000000000000}"/>
          </ac:spMkLst>
        </pc:spChg>
        <pc:spChg chg="mod">
          <ac:chgData name="Chris Lima" userId="b5ea056ce2397b48" providerId="LiveId" clId="{C2C768BD-6FD8-4C8F-99D5-812F98A6E06C}" dt="2022-07-24T16:54:50.138" v="624" actId="20577"/>
          <ac:spMkLst>
            <pc:docMk/>
            <pc:sldMk cId="3172448717" sldId="443"/>
            <ac:spMk id="8" creationId="{E83D96A7-D77C-3946-B611-395C5BAFCA25}"/>
          </ac:spMkLst>
        </pc:spChg>
        <pc:picChg chg="del">
          <ac:chgData name="Chris Lima" userId="b5ea056ce2397b48" providerId="LiveId" clId="{C2C768BD-6FD8-4C8F-99D5-812F98A6E06C}" dt="2022-07-24T17:43:14.024" v="642" actId="478"/>
          <ac:picMkLst>
            <pc:docMk/>
            <pc:sldMk cId="3172448717" sldId="443"/>
            <ac:picMk id="6" creationId="{AE4E466A-8E58-3449-A2D2-92D4F8DF7D50}"/>
          </ac:picMkLst>
        </pc:picChg>
      </pc:sldChg>
      <pc:sldChg chg="del">
        <pc:chgData name="Chris Lima" userId="b5ea056ce2397b48" providerId="LiveId" clId="{C2C768BD-6FD8-4C8F-99D5-812F98A6E06C}" dt="2022-07-21T16:58:38.356" v="114" actId="47"/>
        <pc:sldMkLst>
          <pc:docMk/>
          <pc:sldMk cId="2004292961" sldId="513"/>
        </pc:sldMkLst>
      </pc:sldChg>
      <pc:sldChg chg="add">
        <pc:chgData name="Chris Lima" userId="b5ea056ce2397b48" providerId="LiveId" clId="{C2C768BD-6FD8-4C8F-99D5-812F98A6E06C}" dt="2022-07-24T17:41:08.739" v="626"/>
        <pc:sldMkLst>
          <pc:docMk/>
          <pc:sldMk cId="17931302" sldId="516"/>
        </pc:sldMkLst>
      </pc:sldChg>
      <pc:sldChg chg="add">
        <pc:chgData name="Chris Lima" userId="b5ea056ce2397b48" providerId="LiveId" clId="{C2C768BD-6FD8-4C8F-99D5-812F98A6E06C}" dt="2022-07-24T17:41:08.739" v="626"/>
        <pc:sldMkLst>
          <pc:docMk/>
          <pc:sldMk cId="57662314" sldId="517"/>
        </pc:sldMkLst>
      </pc:sldChg>
      <pc:sldChg chg="delSp modSp mod">
        <pc:chgData name="Chris Lima" userId="b5ea056ce2397b48" providerId="LiveId" clId="{C2C768BD-6FD8-4C8F-99D5-812F98A6E06C}" dt="2022-07-24T17:43:11.930" v="641" actId="478"/>
        <pc:sldMkLst>
          <pc:docMk/>
          <pc:sldMk cId="1517057976" sldId="519"/>
        </pc:sldMkLst>
        <pc:spChg chg="del mod">
          <ac:chgData name="Chris Lima" userId="b5ea056ce2397b48" providerId="LiveId" clId="{C2C768BD-6FD8-4C8F-99D5-812F98A6E06C}" dt="2022-07-24T17:43:11.085" v="640" actId="478"/>
          <ac:spMkLst>
            <pc:docMk/>
            <pc:sldMk cId="1517057976" sldId="519"/>
            <ac:spMk id="8" creationId="{00000000-0000-0000-0000-000000000000}"/>
          </ac:spMkLst>
        </pc:spChg>
        <pc:picChg chg="del">
          <ac:chgData name="Chris Lima" userId="b5ea056ce2397b48" providerId="LiveId" clId="{C2C768BD-6FD8-4C8F-99D5-812F98A6E06C}" dt="2022-07-24T17:43:11.930" v="641" actId="478"/>
          <ac:picMkLst>
            <pc:docMk/>
            <pc:sldMk cId="1517057976" sldId="519"/>
            <ac:picMk id="9" creationId="{1BDA3D09-768D-E54D-8419-74DDE68B8802}"/>
          </ac:picMkLst>
        </pc:picChg>
      </pc:sldChg>
      <pc:sldChg chg="addSp delSp modSp mod">
        <pc:chgData name="Chris Lima" userId="b5ea056ce2397b48" providerId="LiveId" clId="{C2C768BD-6FD8-4C8F-99D5-812F98A6E06C}" dt="2022-07-21T17:27:14.909" v="595" actId="1076"/>
        <pc:sldMkLst>
          <pc:docMk/>
          <pc:sldMk cId="857320249" sldId="521"/>
        </pc:sldMkLst>
        <pc:spChg chg="mod ord">
          <ac:chgData name="Chris Lima" userId="b5ea056ce2397b48" providerId="LiveId" clId="{C2C768BD-6FD8-4C8F-99D5-812F98A6E06C}" dt="2022-07-21T17:27:14.909" v="595" actId="1076"/>
          <ac:spMkLst>
            <pc:docMk/>
            <pc:sldMk cId="857320249" sldId="521"/>
            <ac:spMk id="5" creationId="{9857224F-4896-4443-855D-B84675AA62E0}"/>
          </ac:spMkLst>
        </pc:spChg>
        <pc:spChg chg="del">
          <ac:chgData name="Chris Lima" userId="b5ea056ce2397b48" providerId="LiveId" clId="{C2C768BD-6FD8-4C8F-99D5-812F98A6E06C}" dt="2022-07-21T17:26:38.257" v="586" actId="478"/>
          <ac:spMkLst>
            <pc:docMk/>
            <pc:sldMk cId="857320249" sldId="521"/>
            <ac:spMk id="7" creationId="{00000000-0000-0000-0000-000000000000}"/>
          </ac:spMkLst>
        </pc:spChg>
        <pc:spChg chg="mod">
          <ac:chgData name="Chris Lima" userId="b5ea056ce2397b48" providerId="LiveId" clId="{C2C768BD-6FD8-4C8F-99D5-812F98A6E06C}" dt="2022-07-21T17:26:33.764" v="584" actId="20577"/>
          <ac:spMkLst>
            <pc:docMk/>
            <pc:sldMk cId="857320249" sldId="521"/>
            <ac:spMk id="9" creationId="{B4223BA6-FAA9-054F-AA06-7686E8EA9B83}"/>
          </ac:spMkLst>
        </pc:spChg>
        <pc:picChg chg="add mod">
          <ac:chgData name="Chris Lima" userId="b5ea056ce2397b48" providerId="LiveId" clId="{C2C768BD-6FD8-4C8F-99D5-812F98A6E06C}" dt="2022-07-21T17:27:10.541" v="594" actId="1076"/>
          <ac:picMkLst>
            <pc:docMk/>
            <pc:sldMk cId="857320249" sldId="521"/>
            <ac:picMk id="4" creationId="{4F36314A-E52D-604B-49D4-9A70F8C1D334}"/>
          </ac:picMkLst>
        </pc:picChg>
        <pc:picChg chg="del">
          <ac:chgData name="Chris Lima" userId="b5ea056ce2397b48" providerId="LiveId" clId="{C2C768BD-6FD8-4C8F-99D5-812F98A6E06C}" dt="2022-07-21T17:26:35.886" v="585" actId="478"/>
          <ac:picMkLst>
            <pc:docMk/>
            <pc:sldMk cId="857320249" sldId="521"/>
            <ac:picMk id="6" creationId="{EADD3329-A5EC-4907-B155-DB91320F96A4}"/>
          </ac:picMkLst>
        </pc:picChg>
      </pc:sldChg>
      <pc:sldChg chg="addSp delSp modSp mod modNotesTx">
        <pc:chgData name="Chris Lima" userId="b5ea056ce2397b48" providerId="LiveId" clId="{C2C768BD-6FD8-4C8F-99D5-812F98A6E06C}" dt="2022-07-21T17:28:03.699" v="600" actId="1076"/>
        <pc:sldMkLst>
          <pc:docMk/>
          <pc:sldMk cId="1602211136" sldId="522"/>
        </pc:sldMkLst>
        <pc:picChg chg="del">
          <ac:chgData name="Chris Lima" userId="b5ea056ce2397b48" providerId="LiveId" clId="{C2C768BD-6FD8-4C8F-99D5-812F98A6E06C}" dt="2022-07-21T17:25:40.281" v="569" actId="478"/>
          <ac:picMkLst>
            <pc:docMk/>
            <pc:sldMk cId="1602211136" sldId="522"/>
            <ac:picMk id="12" creationId="{C98EE720-8A9B-2A43-BEF2-1C199B5475D7}"/>
          </ac:picMkLst>
        </pc:picChg>
        <pc:picChg chg="mod">
          <ac:chgData name="Chris Lima" userId="b5ea056ce2397b48" providerId="LiveId" clId="{C2C768BD-6FD8-4C8F-99D5-812F98A6E06C}" dt="2022-07-21T17:28:02.680" v="599" actId="1076"/>
          <ac:picMkLst>
            <pc:docMk/>
            <pc:sldMk cId="1602211136" sldId="522"/>
            <ac:picMk id="18" creationId="{2A1DA5B1-A0EA-DD49-9FE2-AA631473C87A}"/>
          </ac:picMkLst>
        </pc:picChg>
        <pc:picChg chg="del">
          <ac:chgData name="Chris Lima" userId="b5ea056ce2397b48" providerId="LiveId" clId="{C2C768BD-6FD8-4C8F-99D5-812F98A6E06C}" dt="2022-07-21T17:25:39.703" v="568" actId="478"/>
          <ac:picMkLst>
            <pc:docMk/>
            <pc:sldMk cId="1602211136" sldId="522"/>
            <ac:picMk id="19" creationId="{3E16DE2B-03B8-984C-8D75-CCBA183399AD}"/>
          </ac:picMkLst>
        </pc:picChg>
        <pc:picChg chg="del">
          <ac:chgData name="Chris Lima" userId="b5ea056ce2397b48" providerId="LiveId" clId="{C2C768BD-6FD8-4C8F-99D5-812F98A6E06C}" dt="2022-07-21T17:25:28.881" v="564" actId="478"/>
          <ac:picMkLst>
            <pc:docMk/>
            <pc:sldMk cId="1602211136" sldId="522"/>
            <ac:picMk id="20" creationId="{39AE775C-4442-6A45-98BF-C342A65B467A}"/>
          </ac:picMkLst>
        </pc:picChg>
        <pc:picChg chg="add mod">
          <ac:chgData name="Chris Lima" userId="b5ea056ce2397b48" providerId="LiveId" clId="{C2C768BD-6FD8-4C8F-99D5-812F98A6E06C}" dt="2022-07-21T17:28:01.691" v="598" actId="1076"/>
          <ac:picMkLst>
            <pc:docMk/>
            <pc:sldMk cId="1602211136" sldId="522"/>
            <ac:picMk id="1026" creationId="{A1836516-542C-1395-BC32-65A8FACF27E2}"/>
          </ac:picMkLst>
        </pc:picChg>
        <pc:picChg chg="add mod">
          <ac:chgData name="Chris Lima" userId="b5ea056ce2397b48" providerId="LiveId" clId="{C2C768BD-6FD8-4C8F-99D5-812F98A6E06C}" dt="2022-07-21T17:28:03.699" v="600" actId="1076"/>
          <ac:picMkLst>
            <pc:docMk/>
            <pc:sldMk cId="1602211136" sldId="522"/>
            <ac:picMk id="1028" creationId="{AF361A6D-7364-FE92-918B-41A1DFE671B8}"/>
          </ac:picMkLst>
        </pc:picChg>
      </pc:sldChg>
      <pc:sldChg chg="del">
        <pc:chgData name="Chris Lima" userId="b5ea056ce2397b48" providerId="LiveId" clId="{C2C768BD-6FD8-4C8F-99D5-812F98A6E06C}" dt="2022-07-21T17:25:44.890" v="570" actId="47"/>
        <pc:sldMkLst>
          <pc:docMk/>
          <pc:sldMk cId="706814032" sldId="523"/>
        </pc:sldMkLst>
      </pc:sldChg>
      <pc:sldChg chg="delSp modSp mod">
        <pc:chgData name="Chris Lima" userId="b5ea056ce2397b48" providerId="LiveId" clId="{C2C768BD-6FD8-4C8F-99D5-812F98A6E06C}" dt="2022-07-25T01:48:38.530" v="703" actId="1076"/>
        <pc:sldMkLst>
          <pc:docMk/>
          <pc:sldMk cId="1769135118" sldId="524"/>
        </pc:sldMkLst>
        <pc:spChg chg="del mod">
          <ac:chgData name="Chris Lima" userId="b5ea056ce2397b48" providerId="LiveId" clId="{C2C768BD-6FD8-4C8F-99D5-812F98A6E06C}" dt="2022-07-25T01:45:00.227" v="699" actId="478"/>
          <ac:spMkLst>
            <pc:docMk/>
            <pc:sldMk cId="1769135118" sldId="524"/>
            <ac:spMk id="3" creationId="{857C11DD-EFA0-A049-B30C-B9E6A7AB5555}"/>
          </ac:spMkLst>
        </pc:spChg>
        <pc:picChg chg="mod">
          <ac:chgData name="Chris Lima" userId="b5ea056ce2397b48" providerId="LiveId" clId="{C2C768BD-6FD8-4C8F-99D5-812F98A6E06C}" dt="2022-07-25T01:45:12.294" v="702" actId="1076"/>
          <ac:picMkLst>
            <pc:docMk/>
            <pc:sldMk cId="1769135118" sldId="524"/>
            <ac:picMk id="2" creationId="{DE3848A4-F4F0-784D-B7A1-1AA922CB0252}"/>
          </ac:picMkLst>
        </pc:picChg>
        <pc:picChg chg="del">
          <ac:chgData name="Chris Lima" userId="b5ea056ce2397b48" providerId="LiveId" clId="{C2C768BD-6FD8-4C8F-99D5-812F98A6E06C}" dt="2022-07-25T01:45:08.570" v="700" actId="478"/>
          <ac:picMkLst>
            <pc:docMk/>
            <pc:sldMk cId="1769135118" sldId="524"/>
            <ac:picMk id="10" creationId="{2D046E1E-1FE7-B044-B143-B3E34E53E00C}"/>
          </ac:picMkLst>
        </pc:picChg>
        <pc:picChg chg="mod">
          <ac:chgData name="Chris Lima" userId="b5ea056ce2397b48" providerId="LiveId" clId="{C2C768BD-6FD8-4C8F-99D5-812F98A6E06C}" dt="2022-07-25T01:45:11.245" v="701" actId="1076"/>
          <ac:picMkLst>
            <pc:docMk/>
            <pc:sldMk cId="1769135118" sldId="524"/>
            <ac:picMk id="11" creationId="{F90A702F-E69D-0E43-9244-F3B7CC924A58}"/>
          </ac:picMkLst>
        </pc:picChg>
        <pc:picChg chg="mod">
          <ac:chgData name="Chris Lima" userId="b5ea056ce2397b48" providerId="LiveId" clId="{C2C768BD-6FD8-4C8F-99D5-812F98A6E06C}" dt="2022-07-25T01:48:38.530" v="703" actId="1076"/>
          <ac:picMkLst>
            <pc:docMk/>
            <pc:sldMk cId="1769135118" sldId="524"/>
            <ac:picMk id="12" creationId="{CC99A110-E555-4F42-A9E5-0B8771A1D133}"/>
          </ac:picMkLst>
        </pc:picChg>
      </pc:sldChg>
      <pc:sldChg chg="delSp modSp mod">
        <pc:chgData name="Chris Lima" userId="b5ea056ce2397b48" providerId="LiveId" clId="{C2C768BD-6FD8-4C8F-99D5-812F98A6E06C}" dt="2022-07-25T01:44:25.104" v="691" actId="1076"/>
        <pc:sldMkLst>
          <pc:docMk/>
          <pc:sldMk cId="3517241927" sldId="525"/>
        </pc:sldMkLst>
        <pc:picChg chg="del mod">
          <ac:chgData name="Chris Lima" userId="b5ea056ce2397b48" providerId="LiveId" clId="{C2C768BD-6FD8-4C8F-99D5-812F98A6E06C}" dt="2022-07-21T17:25:55.172" v="572" actId="478"/>
          <ac:picMkLst>
            <pc:docMk/>
            <pc:sldMk cId="3517241927" sldId="525"/>
            <ac:picMk id="6" creationId="{8B5CB982-B5CF-FB49-9299-4B299F1CF9E7}"/>
          </ac:picMkLst>
        </pc:picChg>
        <pc:picChg chg="mod">
          <ac:chgData name="Chris Lima" userId="b5ea056ce2397b48" providerId="LiveId" clId="{C2C768BD-6FD8-4C8F-99D5-812F98A6E06C}" dt="2022-07-21T17:44:50.914" v="601" actId="1076"/>
          <ac:picMkLst>
            <pc:docMk/>
            <pc:sldMk cId="3517241927" sldId="525"/>
            <ac:picMk id="7" creationId="{AC8C0062-A3A0-354F-9ED3-B4D806B57772}"/>
          </ac:picMkLst>
        </pc:picChg>
        <pc:picChg chg="mod">
          <ac:chgData name="Chris Lima" userId="b5ea056ce2397b48" providerId="LiveId" clId="{C2C768BD-6FD8-4C8F-99D5-812F98A6E06C}" dt="2022-07-25T01:44:25.104" v="691" actId="1076"/>
          <ac:picMkLst>
            <pc:docMk/>
            <pc:sldMk cId="3517241927" sldId="525"/>
            <ac:picMk id="15" creationId="{F0089B81-8B14-8142-9E7B-2684A8D4B9F6}"/>
          </ac:picMkLst>
        </pc:picChg>
      </pc:sldChg>
      <pc:sldChg chg="addSp delSp modSp add mod">
        <pc:chgData name="Chris Lima" userId="b5ea056ce2397b48" providerId="LiveId" clId="{C2C768BD-6FD8-4C8F-99D5-812F98A6E06C}" dt="2022-07-25T01:44:14.250" v="690" actId="478"/>
        <pc:sldMkLst>
          <pc:docMk/>
          <pc:sldMk cId="818621011" sldId="526"/>
        </pc:sldMkLst>
        <pc:spChg chg="add del mod">
          <ac:chgData name="Chris Lima" userId="b5ea056ce2397b48" providerId="LiveId" clId="{C2C768BD-6FD8-4C8F-99D5-812F98A6E06C}" dt="2022-07-21T16:59:51.852" v="122" actId="478"/>
          <ac:spMkLst>
            <pc:docMk/>
            <pc:sldMk cId="818621011" sldId="526"/>
            <ac:spMk id="3" creationId="{C27F4B68-B504-4ABB-D9C4-8C1210556E9B}"/>
          </ac:spMkLst>
        </pc:spChg>
        <pc:spChg chg="add mod">
          <ac:chgData name="Chris Lima" userId="b5ea056ce2397b48" providerId="LiveId" clId="{C2C768BD-6FD8-4C8F-99D5-812F98A6E06C}" dt="2022-07-21T17:04:04.386" v="340" actId="20577"/>
          <ac:spMkLst>
            <pc:docMk/>
            <pc:sldMk cId="818621011" sldId="526"/>
            <ac:spMk id="4" creationId="{4C8D8EDF-3425-62F5-1163-60EFED3B3B99}"/>
          </ac:spMkLst>
        </pc:spChg>
        <pc:spChg chg="add mod">
          <ac:chgData name="Chris Lima" userId="b5ea056ce2397b48" providerId="LiveId" clId="{C2C768BD-6FD8-4C8F-99D5-812F98A6E06C}" dt="2022-07-21T17:21:42.052" v="550" actId="20577"/>
          <ac:spMkLst>
            <pc:docMk/>
            <pc:sldMk cId="818621011" sldId="526"/>
            <ac:spMk id="5" creationId="{41299F98-BBFF-F68E-C692-66F69974CED3}"/>
          </ac:spMkLst>
        </pc:spChg>
        <pc:spChg chg="del mod">
          <ac:chgData name="Chris Lima" userId="b5ea056ce2397b48" providerId="LiveId" clId="{C2C768BD-6FD8-4C8F-99D5-812F98A6E06C}" dt="2022-07-21T16:59:19.296" v="119" actId="478"/>
          <ac:spMkLst>
            <pc:docMk/>
            <pc:sldMk cId="818621011" sldId="526"/>
            <ac:spMk id="8" creationId="{E83D96A7-D77C-3946-B611-395C5BAFCA25}"/>
          </ac:spMkLst>
        </pc:spChg>
        <pc:spChg chg="add mod">
          <ac:chgData name="Chris Lima" userId="b5ea056ce2397b48" providerId="LiveId" clId="{C2C768BD-6FD8-4C8F-99D5-812F98A6E06C}" dt="2022-07-21T17:21:30.326" v="526" actId="20577"/>
          <ac:spMkLst>
            <pc:docMk/>
            <pc:sldMk cId="818621011" sldId="526"/>
            <ac:spMk id="9" creationId="{F0BB6DAA-3338-1FC3-15F1-67FD43673FD4}"/>
          </ac:spMkLst>
        </pc:spChg>
        <pc:spChg chg="add mod">
          <ac:chgData name="Chris Lima" userId="b5ea056ce2397b48" providerId="LiveId" clId="{C2C768BD-6FD8-4C8F-99D5-812F98A6E06C}" dt="2022-07-21T17:21:37.289" v="538" actId="20577"/>
          <ac:spMkLst>
            <pc:docMk/>
            <pc:sldMk cId="818621011" sldId="526"/>
            <ac:spMk id="10" creationId="{35B53CDA-66BD-293C-F98B-DC472264794E}"/>
          </ac:spMkLst>
        </pc:spChg>
        <pc:spChg chg="add del mod">
          <ac:chgData name="Chris Lima" userId="b5ea056ce2397b48" providerId="LiveId" clId="{C2C768BD-6FD8-4C8F-99D5-812F98A6E06C}" dt="2022-07-21T17:01:44.627" v="257" actId="478"/>
          <ac:spMkLst>
            <pc:docMk/>
            <pc:sldMk cId="818621011" sldId="526"/>
            <ac:spMk id="11" creationId="{E8A39552-49AB-2F94-356F-8DE20E5E292A}"/>
          </ac:spMkLst>
        </pc:spChg>
        <pc:spChg chg="add del mod">
          <ac:chgData name="Chris Lima" userId="b5ea056ce2397b48" providerId="LiveId" clId="{C2C768BD-6FD8-4C8F-99D5-812F98A6E06C}" dt="2022-07-21T17:01:51.620" v="260" actId="478"/>
          <ac:spMkLst>
            <pc:docMk/>
            <pc:sldMk cId="818621011" sldId="526"/>
            <ac:spMk id="12" creationId="{7791DAB2-1C99-845B-68CE-11ECCBFE6B1A}"/>
          </ac:spMkLst>
        </pc:spChg>
        <pc:spChg chg="add del mod">
          <ac:chgData name="Chris Lima" userId="b5ea056ce2397b48" providerId="LiveId" clId="{C2C768BD-6FD8-4C8F-99D5-812F98A6E06C}" dt="2022-07-21T17:01:56.948" v="263" actId="478"/>
          <ac:spMkLst>
            <pc:docMk/>
            <pc:sldMk cId="818621011" sldId="526"/>
            <ac:spMk id="13" creationId="{CB9A1000-CFF2-E16D-EBA5-338C69CD60FF}"/>
          </ac:spMkLst>
        </pc:spChg>
        <pc:spChg chg="add mod">
          <ac:chgData name="Chris Lima" userId="b5ea056ce2397b48" providerId="LiveId" clId="{C2C768BD-6FD8-4C8F-99D5-812F98A6E06C}" dt="2022-07-24T17:48:38.238" v="657" actId="20577"/>
          <ac:spMkLst>
            <pc:docMk/>
            <pc:sldMk cId="818621011" sldId="526"/>
            <ac:spMk id="15" creationId="{7ADC0C73-7468-25C3-E616-7657FB252BEE}"/>
          </ac:spMkLst>
        </pc:spChg>
        <pc:spChg chg="add mod">
          <ac:chgData name="Chris Lima" userId="b5ea056ce2397b48" providerId="LiveId" clId="{C2C768BD-6FD8-4C8F-99D5-812F98A6E06C}" dt="2022-07-21T17:03:51.825" v="328" actId="20577"/>
          <ac:spMkLst>
            <pc:docMk/>
            <pc:sldMk cId="818621011" sldId="526"/>
            <ac:spMk id="16" creationId="{948F25EE-ACDC-074E-C432-5AC112543535}"/>
          </ac:spMkLst>
        </pc:spChg>
        <pc:spChg chg="add mod">
          <ac:chgData name="Chris Lima" userId="b5ea056ce2397b48" providerId="LiveId" clId="{C2C768BD-6FD8-4C8F-99D5-812F98A6E06C}" dt="2022-07-24T17:49:03.164" v="686" actId="20577"/>
          <ac:spMkLst>
            <pc:docMk/>
            <pc:sldMk cId="818621011" sldId="526"/>
            <ac:spMk id="17" creationId="{B26FEE82-304F-9B43-FD98-93641129FF60}"/>
          </ac:spMkLst>
        </pc:spChg>
        <pc:spChg chg="add mod">
          <ac:chgData name="Chris Lima" userId="b5ea056ce2397b48" providerId="LiveId" clId="{C2C768BD-6FD8-4C8F-99D5-812F98A6E06C}" dt="2022-07-25T01:44:02.668" v="689" actId="14100"/>
          <ac:spMkLst>
            <pc:docMk/>
            <pc:sldMk cId="818621011" sldId="526"/>
            <ac:spMk id="32" creationId="{FE9D4A56-60D2-8258-99BA-D33A4B66F84C}"/>
          </ac:spMkLst>
        </pc:spChg>
        <pc:picChg chg="del">
          <ac:chgData name="Chris Lima" userId="b5ea056ce2397b48" providerId="LiveId" clId="{C2C768BD-6FD8-4C8F-99D5-812F98A6E06C}" dt="2022-07-21T16:59:16.275" v="117" actId="478"/>
          <ac:picMkLst>
            <pc:docMk/>
            <pc:sldMk cId="818621011" sldId="526"/>
            <ac:picMk id="2" creationId="{B1C4E683-D448-1B48-A44B-F1BA1F597F27}"/>
          </ac:picMkLst>
        </pc:picChg>
        <pc:picChg chg="del">
          <ac:chgData name="Chris Lima" userId="b5ea056ce2397b48" providerId="LiveId" clId="{C2C768BD-6FD8-4C8F-99D5-812F98A6E06C}" dt="2022-07-25T01:44:14.250" v="690" actId="478"/>
          <ac:picMkLst>
            <pc:docMk/>
            <pc:sldMk cId="818621011" sldId="526"/>
            <ac:picMk id="6" creationId="{AE4E466A-8E58-3449-A2D2-92D4F8DF7D50}"/>
          </ac:picMkLst>
        </pc:picChg>
        <pc:picChg chg="del">
          <ac:chgData name="Chris Lima" userId="b5ea056ce2397b48" providerId="LiveId" clId="{C2C768BD-6FD8-4C8F-99D5-812F98A6E06C}" dt="2022-07-24T17:44:10.554" v="648" actId="478"/>
          <ac:picMkLst>
            <pc:docMk/>
            <pc:sldMk cId="818621011" sldId="526"/>
            <ac:picMk id="1028" creationId="{00000000-0000-0000-0000-000000000000}"/>
          </ac:picMkLst>
        </pc:picChg>
        <pc:cxnChg chg="add del mod">
          <ac:chgData name="Chris Lima" userId="b5ea056ce2397b48" providerId="LiveId" clId="{C2C768BD-6FD8-4C8F-99D5-812F98A6E06C}" dt="2022-07-21T17:02:21.230" v="271" actId="478"/>
          <ac:cxnSpMkLst>
            <pc:docMk/>
            <pc:sldMk cId="818621011" sldId="526"/>
            <ac:cxnSpMk id="18" creationId="{39C83356-C682-DD04-5F78-FE99145AB0D6}"/>
          </ac:cxnSpMkLst>
        </pc:cxnChg>
        <pc:cxnChg chg="add">
          <ac:chgData name="Chris Lima" userId="b5ea056ce2397b48" providerId="LiveId" clId="{C2C768BD-6FD8-4C8F-99D5-812F98A6E06C}" dt="2022-07-21T17:02:25.397" v="272" actId="11529"/>
          <ac:cxnSpMkLst>
            <pc:docMk/>
            <pc:sldMk cId="818621011" sldId="526"/>
            <ac:cxnSpMk id="20" creationId="{218E4EEB-0687-9F4B-C077-129400026FD2}"/>
          </ac:cxnSpMkLst>
        </pc:cxnChg>
        <pc:cxnChg chg="add mod">
          <ac:chgData name="Chris Lima" userId="b5ea056ce2397b48" providerId="LiveId" clId="{C2C768BD-6FD8-4C8F-99D5-812F98A6E06C}" dt="2022-07-21T17:02:43.889" v="279" actId="1037"/>
          <ac:cxnSpMkLst>
            <pc:docMk/>
            <pc:sldMk cId="818621011" sldId="526"/>
            <ac:cxnSpMk id="22" creationId="{02F7D79F-9306-2633-064F-9F2E1B020779}"/>
          </ac:cxnSpMkLst>
        </pc:cxnChg>
        <pc:cxnChg chg="add">
          <ac:chgData name="Chris Lima" userId="b5ea056ce2397b48" providerId="LiveId" clId="{C2C768BD-6FD8-4C8F-99D5-812F98A6E06C}" dt="2022-07-21T17:02:49.458" v="280" actId="11529"/>
          <ac:cxnSpMkLst>
            <pc:docMk/>
            <pc:sldMk cId="818621011" sldId="526"/>
            <ac:cxnSpMk id="24" creationId="{0A24089F-56B6-BC13-562D-6C657D8E1914}"/>
          </ac:cxnSpMkLst>
        </pc:cxnChg>
        <pc:cxnChg chg="add">
          <ac:chgData name="Chris Lima" userId="b5ea056ce2397b48" providerId="LiveId" clId="{C2C768BD-6FD8-4C8F-99D5-812F98A6E06C}" dt="2022-07-21T17:03:25.941" v="281" actId="11529"/>
          <ac:cxnSpMkLst>
            <pc:docMk/>
            <pc:sldMk cId="818621011" sldId="526"/>
            <ac:cxnSpMk id="26" creationId="{857530C3-64EA-E40D-1FC2-D639BE098EF3}"/>
          </ac:cxnSpMkLst>
        </pc:cxnChg>
        <pc:cxnChg chg="add">
          <ac:chgData name="Chris Lima" userId="b5ea056ce2397b48" providerId="LiveId" clId="{C2C768BD-6FD8-4C8F-99D5-812F98A6E06C}" dt="2022-07-21T17:03:29.185" v="282" actId="11529"/>
          <ac:cxnSpMkLst>
            <pc:docMk/>
            <pc:sldMk cId="818621011" sldId="526"/>
            <ac:cxnSpMk id="28" creationId="{27E28F8C-41FA-8D1D-86F9-B4AD00E007B5}"/>
          </ac:cxnSpMkLst>
        </pc:cxnChg>
        <pc:cxnChg chg="add">
          <ac:chgData name="Chris Lima" userId="b5ea056ce2397b48" providerId="LiveId" clId="{C2C768BD-6FD8-4C8F-99D5-812F98A6E06C}" dt="2022-07-21T17:03:32.979" v="283" actId="11529"/>
          <ac:cxnSpMkLst>
            <pc:docMk/>
            <pc:sldMk cId="818621011" sldId="526"/>
            <ac:cxnSpMk id="30" creationId="{EFB7B60E-1F8C-234E-F99B-07ECA923549F}"/>
          </ac:cxnSpMkLst>
        </pc:cxnChg>
      </pc:sldChg>
      <pc:sldChg chg="delSp modSp add mod">
        <pc:chgData name="Chris Lima" userId="b5ea056ce2397b48" providerId="LiveId" clId="{C2C768BD-6FD8-4C8F-99D5-812F98A6E06C}" dt="2022-07-24T17:43:19.290" v="645" actId="478"/>
        <pc:sldMkLst>
          <pc:docMk/>
          <pc:sldMk cId="3132690602" sldId="527"/>
        </pc:sldMkLst>
        <pc:spChg chg="mod">
          <ac:chgData name="Chris Lima" userId="b5ea056ce2397b48" providerId="LiveId" clId="{C2C768BD-6FD8-4C8F-99D5-812F98A6E06C}" dt="2022-07-24T17:41:13.756" v="627" actId="6549"/>
          <ac:spMkLst>
            <pc:docMk/>
            <pc:sldMk cId="3132690602" sldId="527"/>
            <ac:spMk id="2" creationId="{00000000-0000-0000-0000-000000000000}"/>
          </ac:spMkLst>
        </pc:spChg>
        <pc:spChg chg="del mod">
          <ac:chgData name="Chris Lima" userId="b5ea056ce2397b48" providerId="LiveId" clId="{C2C768BD-6FD8-4C8F-99D5-812F98A6E06C}" dt="2022-07-24T17:41:21.553" v="629" actId="478"/>
          <ac:spMkLst>
            <pc:docMk/>
            <pc:sldMk cId="3132690602" sldId="527"/>
            <ac:spMk id="3" creationId="{00000000-0000-0000-0000-000000000000}"/>
          </ac:spMkLst>
        </pc:spChg>
        <pc:spChg chg="del">
          <ac:chgData name="Chris Lima" userId="b5ea056ce2397b48" providerId="LiveId" clId="{C2C768BD-6FD8-4C8F-99D5-812F98A6E06C}" dt="2022-07-24T17:43:18.147" v="644" actId="478"/>
          <ac:spMkLst>
            <pc:docMk/>
            <pc:sldMk cId="3132690602" sldId="527"/>
            <ac:spMk id="7" creationId="{00000000-0000-0000-0000-000000000000}"/>
          </ac:spMkLst>
        </pc:spChg>
        <pc:picChg chg="del">
          <ac:chgData name="Chris Lima" userId="b5ea056ce2397b48" providerId="LiveId" clId="{C2C768BD-6FD8-4C8F-99D5-812F98A6E06C}" dt="2022-07-24T17:43:19.290" v="645" actId="478"/>
          <ac:picMkLst>
            <pc:docMk/>
            <pc:sldMk cId="3132690602" sldId="527"/>
            <ac:picMk id="5" creationId="{09D4156E-DED7-4A92-A7EB-63CE7DCC3BC2}"/>
          </ac:picMkLst>
        </pc:picChg>
      </pc:sldChg>
      <pc:sldChg chg="add">
        <pc:chgData name="Chris Lima" userId="b5ea056ce2397b48" providerId="LiveId" clId="{C2C768BD-6FD8-4C8F-99D5-812F98A6E06C}" dt="2022-07-24T17:41:08.739" v="626"/>
        <pc:sldMkLst>
          <pc:docMk/>
          <pc:sldMk cId="1274936021" sldId="528"/>
        </pc:sldMkLst>
      </pc:sldChg>
      <pc:sldChg chg="add">
        <pc:chgData name="Chris Lima" userId="b5ea056ce2397b48" providerId="LiveId" clId="{C2C768BD-6FD8-4C8F-99D5-812F98A6E06C}" dt="2022-07-24T17:41:08.739" v="626"/>
        <pc:sldMkLst>
          <pc:docMk/>
          <pc:sldMk cId="2350628664" sldId="529"/>
        </pc:sldMkLst>
      </pc:sldChg>
      <pc:sldChg chg="add del">
        <pc:chgData name="Chris Lima" userId="b5ea056ce2397b48" providerId="LiveId" clId="{C2C768BD-6FD8-4C8F-99D5-812F98A6E06C}" dt="2022-07-24T17:43:50.952" v="647" actId="47"/>
        <pc:sldMkLst>
          <pc:docMk/>
          <pc:sldMk cId="1482402446" sldId="530"/>
        </pc:sldMkLst>
      </pc:sldChg>
      <pc:sldChg chg="add">
        <pc:chgData name="Chris Lima" userId="b5ea056ce2397b48" providerId="LiveId" clId="{C2C768BD-6FD8-4C8F-99D5-812F98A6E06C}" dt="2022-07-24T17:41:08.739" v="626"/>
        <pc:sldMkLst>
          <pc:docMk/>
          <pc:sldMk cId="3325730925" sldId="531"/>
        </pc:sldMkLst>
      </pc:sldChg>
      <pc:sldMasterChg chg="addSp modSp mod modSldLayout">
        <pc:chgData name="Chris Lima" userId="b5ea056ce2397b48" providerId="LiveId" clId="{C2C768BD-6FD8-4C8F-99D5-812F98A6E06C}" dt="2022-07-24T17:50:45.081" v="687" actId="1076"/>
        <pc:sldMasterMkLst>
          <pc:docMk/>
          <pc:sldMasterMk cId="2700850333" sldId="2147483648"/>
        </pc:sldMasterMkLst>
        <pc:spChg chg="add mod">
          <ac:chgData name="Chris Lima" userId="b5ea056ce2397b48" providerId="LiveId" clId="{C2C768BD-6FD8-4C8F-99D5-812F98A6E06C}" dt="2022-07-24T17:42:21.167" v="631"/>
          <ac:spMkLst>
            <pc:docMk/>
            <pc:sldMasterMk cId="2700850333" sldId="2147483648"/>
            <ac:spMk id="7" creationId="{5E3D33AC-724B-C12F-9B37-16FC3EED9BB2}"/>
          </ac:spMkLst>
        </pc:spChg>
        <pc:picChg chg="add mod">
          <ac:chgData name="Chris Lima" userId="b5ea056ce2397b48" providerId="LiveId" clId="{C2C768BD-6FD8-4C8F-99D5-812F98A6E06C}" dt="2022-07-24T17:50:45.081" v="687" actId="1076"/>
          <ac:picMkLst>
            <pc:docMk/>
            <pc:sldMasterMk cId="2700850333" sldId="2147483648"/>
            <ac:picMk id="8" creationId="{0FBA84F0-C8DD-3F47-C186-92FFE869B913}"/>
          </ac:picMkLst>
        </pc:picChg>
        <pc:sldLayoutChg chg="addSp modSp">
          <pc:chgData name="Chris Lima" userId="b5ea056ce2397b48" providerId="LiveId" clId="{C2C768BD-6FD8-4C8F-99D5-812F98A6E06C}" dt="2022-07-24T17:42:10.738" v="630"/>
          <pc:sldLayoutMkLst>
            <pc:docMk/>
            <pc:sldMasterMk cId="2700850333" sldId="2147483648"/>
            <pc:sldLayoutMk cId="179237364" sldId="2147483649"/>
          </pc:sldLayoutMkLst>
          <pc:spChg chg="add mod">
            <ac:chgData name="Chris Lima" userId="b5ea056ce2397b48" providerId="LiveId" clId="{C2C768BD-6FD8-4C8F-99D5-812F98A6E06C}" dt="2022-07-24T17:42:10.738" v="630"/>
            <ac:spMkLst>
              <pc:docMk/>
              <pc:sldMasterMk cId="2700850333" sldId="2147483648"/>
              <pc:sldLayoutMk cId="179237364" sldId="2147483649"/>
              <ac:spMk id="7" creationId="{8739CD05-2C93-461C-3EBC-5F4E40E34408}"/>
            </ac:spMkLst>
          </pc:spChg>
        </pc:sldLayoutChg>
      </pc:sldMasterChg>
    </pc:docChg>
  </pc:docChgLst>
  <pc:docChgLst>
    <pc:chgData name="Phyllipe Lima" userId="afbdb2a7827722fd" providerId="LiveId" clId="{2249481E-2F26-E34C-8D4A-1CF81697D60D}"/>
    <pc:docChg chg="undo custSel addSld delSld modSld">
      <pc:chgData name="Phyllipe Lima" userId="afbdb2a7827722fd" providerId="LiveId" clId="{2249481E-2F26-E34C-8D4A-1CF81697D60D}" dt="2020-07-09T00:37:00.581" v="160"/>
      <pc:docMkLst>
        <pc:docMk/>
      </pc:docMkLst>
      <pc:sldChg chg="delSp add setBg delDesignElem">
        <pc:chgData name="Phyllipe Lima" userId="afbdb2a7827722fd" providerId="LiveId" clId="{2249481E-2F26-E34C-8D4A-1CF81697D60D}" dt="2020-07-09T00:24:45.666" v="127"/>
        <pc:sldMkLst>
          <pc:docMk/>
          <pc:sldMk cId="594058921" sldId="256"/>
        </pc:sldMkLst>
        <pc:spChg chg="del">
          <ac:chgData name="Phyllipe Lima" userId="afbdb2a7827722fd" providerId="LiveId" clId="{2249481E-2F26-E34C-8D4A-1CF81697D60D}" dt="2020-07-09T00:24:45.666" v="127"/>
          <ac:spMkLst>
            <pc:docMk/>
            <pc:sldMk cId="594058921" sldId="256"/>
            <ac:spMk id="11" creationId="{6C2997EE-0889-44C3-AC0D-18F26AC9AAAB}"/>
          </ac:spMkLst>
        </pc:spChg>
      </pc:sldChg>
      <pc:sldChg chg="delSp modSp">
        <pc:chgData name="Phyllipe Lima" userId="afbdb2a7827722fd" providerId="LiveId" clId="{2249481E-2F26-E34C-8D4A-1CF81697D60D}" dt="2020-07-09T00:26:28.442" v="153" actId="14100"/>
        <pc:sldMkLst>
          <pc:docMk/>
          <pc:sldMk cId="1975627203" sldId="257"/>
        </pc:sldMkLst>
        <pc:spChg chg="mod">
          <ac:chgData name="Phyllipe Lima" userId="afbdb2a7827722fd" providerId="LiveId" clId="{2249481E-2F26-E34C-8D4A-1CF81697D60D}" dt="2020-07-09T00:26:28.442" v="153" actId="14100"/>
          <ac:spMkLst>
            <pc:docMk/>
            <pc:sldMk cId="1975627203" sldId="257"/>
            <ac:spMk id="2" creationId="{00000000-0000-0000-0000-000000000000}"/>
          </ac:spMkLst>
        </pc:spChg>
        <pc:picChg chg="del">
          <ac:chgData name="Phyllipe Lima" userId="afbdb2a7827722fd" providerId="LiveId" clId="{2249481E-2F26-E34C-8D4A-1CF81697D60D}" dt="2020-07-09T00:17:21.583" v="67" actId="478"/>
          <ac:picMkLst>
            <pc:docMk/>
            <pc:sldMk cId="1975627203" sldId="257"/>
            <ac:picMk id="6" creationId="{83A484EB-E316-4788-9A29-1E9E278E486E}"/>
          </ac:picMkLst>
        </pc:picChg>
      </pc:sldChg>
      <pc:sldChg chg="add setBg">
        <pc:chgData name="Phyllipe Lima" userId="afbdb2a7827722fd" providerId="LiveId" clId="{2249481E-2F26-E34C-8D4A-1CF81697D60D}" dt="2020-07-09T00:24:45.666" v="127"/>
        <pc:sldMkLst>
          <pc:docMk/>
          <pc:sldMk cId="300088080" sldId="258"/>
        </pc:sldMkLst>
      </pc:sldChg>
      <pc:sldChg chg="delSp add setBg delDesignElem">
        <pc:chgData name="Phyllipe Lima" userId="afbdb2a7827722fd" providerId="LiveId" clId="{2249481E-2F26-E34C-8D4A-1CF81697D60D}" dt="2020-07-09T00:24:45.666" v="127"/>
        <pc:sldMkLst>
          <pc:docMk/>
          <pc:sldMk cId="512474449" sldId="259"/>
        </pc:sldMkLst>
        <pc:spChg chg="del">
          <ac:chgData name="Phyllipe Lima" userId="afbdb2a7827722fd" providerId="LiveId" clId="{2249481E-2F26-E34C-8D4A-1CF81697D60D}" dt="2020-07-09T00:24:45.666" v="127"/>
          <ac:spMkLst>
            <pc:docMk/>
            <pc:sldMk cId="512474449" sldId="259"/>
            <ac:spMk id="11" creationId="{6C2997EE-0889-44C3-AC0D-18F26AC9AAAB}"/>
          </ac:spMkLst>
        </pc:spChg>
      </pc:sldChg>
      <pc:sldChg chg="addSp delSp modSp del">
        <pc:chgData name="Phyllipe Lima" userId="afbdb2a7827722fd" providerId="LiveId" clId="{2249481E-2F26-E34C-8D4A-1CF81697D60D}" dt="2020-07-09T00:24:36.075" v="90" actId="2696"/>
        <pc:sldMkLst>
          <pc:docMk/>
          <pc:sldMk cId="1708451728" sldId="259"/>
        </pc:sldMkLst>
        <pc:spChg chg="add mod">
          <ac:chgData name="Phyllipe Lima" userId="afbdb2a7827722fd" providerId="LiveId" clId="{2249481E-2F26-E34C-8D4A-1CF81697D60D}" dt="2020-07-09T00:22:55.263" v="69"/>
          <ac:spMkLst>
            <pc:docMk/>
            <pc:sldMk cId="1708451728" sldId="259"/>
            <ac:spMk id="4" creationId="{AEE01558-9F0B-D448-A45A-F5B580AF05F1}"/>
          </ac:spMkLst>
        </pc:spChg>
        <pc:spChg chg="del">
          <ac:chgData name="Phyllipe Lima" userId="afbdb2a7827722fd" providerId="LiveId" clId="{2249481E-2F26-E34C-8D4A-1CF81697D60D}" dt="2020-07-09T00:22:39.742" v="68"/>
          <ac:spMkLst>
            <pc:docMk/>
            <pc:sldMk cId="1708451728" sldId="259"/>
            <ac:spMk id="5" creationId="{93A8A103-1D2E-4575-8E4F-2722A4430001}"/>
          </ac:spMkLst>
        </pc:spChg>
        <pc:spChg chg="del">
          <ac:chgData name="Phyllipe Lima" userId="afbdb2a7827722fd" providerId="LiveId" clId="{2249481E-2F26-E34C-8D4A-1CF81697D60D}" dt="2020-07-09T00:22:55.263" v="69"/>
          <ac:spMkLst>
            <pc:docMk/>
            <pc:sldMk cId="1708451728" sldId="259"/>
            <ac:spMk id="6" creationId="{3959E6A8-C362-429C-AC1C-5AE5D4AFD5EC}"/>
          </ac:spMkLst>
        </pc:spChg>
        <pc:spChg chg="add mod">
          <ac:chgData name="Phyllipe Lima" userId="afbdb2a7827722fd" providerId="LiveId" clId="{2249481E-2F26-E34C-8D4A-1CF81697D60D}" dt="2020-07-09T00:23:07.987" v="70"/>
          <ac:spMkLst>
            <pc:docMk/>
            <pc:sldMk cId="1708451728" sldId="259"/>
            <ac:spMk id="10" creationId="{3DBF7F82-9D49-7142-8DBF-3D65CA2A006B}"/>
          </ac:spMkLst>
        </pc:spChg>
      </pc:sldChg>
      <pc:sldChg chg="delSp add setBg delDesignElem">
        <pc:chgData name="Phyllipe Lima" userId="afbdb2a7827722fd" providerId="LiveId" clId="{2249481E-2F26-E34C-8D4A-1CF81697D60D}" dt="2020-07-09T00:24:45.666" v="127"/>
        <pc:sldMkLst>
          <pc:docMk/>
          <pc:sldMk cId="1632366433" sldId="260"/>
        </pc:sldMkLst>
        <pc:spChg chg="del">
          <ac:chgData name="Phyllipe Lima" userId="afbdb2a7827722fd" providerId="LiveId" clId="{2249481E-2F26-E34C-8D4A-1CF81697D60D}" dt="2020-07-09T00:24:45.666" v="127"/>
          <ac:spMkLst>
            <pc:docMk/>
            <pc:sldMk cId="1632366433" sldId="260"/>
            <ac:spMk id="11" creationId="{6C2997EE-0889-44C3-AC0D-18F26AC9AAAB}"/>
          </ac:spMkLst>
        </pc:spChg>
      </pc:sldChg>
      <pc:sldChg chg="addSp delSp modSp add del setBg delDesignElem">
        <pc:chgData name="Phyllipe Lima" userId="afbdb2a7827722fd" providerId="LiveId" clId="{2249481E-2F26-E34C-8D4A-1CF81697D60D}" dt="2020-07-09T00:26:32.031" v="154" actId="2696"/>
        <pc:sldMkLst>
          <pc:docMk/>
          <pc:sldMk cId="1721155774" sldId="261"/>
        </pc:sldMkLst>
        <pc:spChg chg="mod">
          <ac:chgData name="Phyllipe Lima" userId="afbdb2a7827722fd" providerId="LiveId" clId="{2249481E-2F26-E34C-8D4A-1CF81697D60D}" dt="2020-07-09T00:26:15.607" v="151" actId="14100"/>
          <ac:spMkLst>
            <pc:docMk/>
            <pc:sldMk cId="1721155774" sldId="261"/>
            <ac:spMk id="2" creationId="{0F99285D-879F-EF47-82A5-1D1E1BA099F4}"/>
          </ac:spMkLst>
        </pc:spChg>
        <pc:spChg chg="del">
          <ac:chgData name="Phyllipe Lima" userId="afbdb2a7827722fd" providerId="LiveId" clId="{2249481E-2F26-E34C-8D4A-1CF81697D60D}" dt="2020-07-09T00:26:00.299" v="139" actId="478"/>
          <ac:spMkLst>
            <pc:docMk/>
            <pc:sldMk cId="1721155774" sldId="261"/>
            <ac:spMk id="3" creationId="{C8FEACF3-2384-0F4C-B2C6-AD5636044F64}"/>
          </ac:spMkLst>
        </pc:spChg>
        <pc:spChg chg="add del mod">
          <ac:chgData name="Phyllipe Lima" userId="afbdb2a7827722fd" providerId="LiveId" clId="{2249481E-2F26-E34C-8D4A-1CF81697D60D}" dt="2020-07-09T00:26:02.566" v="140" actId="478"/>
          <ac:spMkLst>
            <pc:docMk/>
            <pc:sldMk cId="1721155774" sldId="261"/>
            <ac:spMk id="7" creationId="{8C87CD9D-CA40-4B40-9CB8-8B8D0E17A221}"/>
          </ac:spMkLst>
        </pc:spChg>
        <pc:spChg chg="del">
          <ac:chgData name="Phyllipe Lima" userId="afbdb2a7827722fd" providerId="LiveId" clId="{2249481E-2F26-E34C-8D4A-1CF81697D60D}" dt="2020-07-09T00:25:49.391" v="135"/>
          <ac:spMkLst>
            <pc:docMk/>
            <pc:sldMk cId="1721155774" sldId="261"/>
            <ac:spMk id="32" creationId="{41F18803-BE79-4916-AE6B-5DE238B367F0}"/>
          </ac:spMkLst>
        </pc:spChg>
        <pc:spChg chg="del">
          <ac:chgData name="Phyllipe Lima" userId="afbdb2a7827722fd" providerId="LiveId" clId="{2249481E-2F26-E34C-8D4A-1CF81697D60D}" dt="2020-07-09T00:25:49.391" v="135"/>
          <ac:spMkLst>
            <pc:docMk/>
            <pc:sldMk cId="1721155774" sldId="261"/>
            <ac:spMk id="33" creationId="{C15229F3-7A2E-4558-98FE-7A5F69409DCE}"/>
          </ac:spMkLst>
        </pc:spChg>
      </pc:sldChg>
      <pc:sldChg chg="delSp add setBg delDesignElem">
        <pc:chgData name="Phyllipe Lima" userId="afbdb2a7827722fd" providerId="LiveId" clId="{2249481E-2F26-E34C-8D4A-1CF81697D60D}" dt="2020-07-09T00:24:45.666" v="127"/>
        <pc:sldMkLst>
          <pc:docMk/>
          <pc:sldMk cId="2699782353" sldId="262"/>
        </pc:sldMkLst>
        <pc:spChg chg="del">
          <ac:chgData name="Phyllipe Lima" userId="afbdb2a7827722fd" providerId="LiveId" clId="{2249481E-2F26-E34C-8D4A-1CF81697D60D}" dt="2020-07-09T00:24:45.666" v="127"/>
          <ac:spMkLst>
            <pc:docMk/>
            <pc:sldMk cId="2699782353" sldId="262"/>
            <ac:spMk id="11" creationId="{6C2997EE-0889-44C3-AC0D-18F26AC9AAAB}"/>
          </ac:spMkLst>
        </pc:spChg>
      </pc:sldChg>
      <pc:sldChg chg="delSp add setBg delDesignElem">
        <pc:chgData name="Phyllipe Lima" userId="afbdb2a7827722fd" providerId="LiveId" clId="{2249481E-2F26-E34C-8D4A-1CF81697D60D}" dt="2020-07-09T00:24:45.666" v="127"/>
        <pc:sldMkLst>
          <pc:docMk/>
          <pc:sldMk cId="3714343440" sldId="263"/>
        </pc:sldMkLst>
        <pc:spChg chg="del">
          <ac:chgData name="Phyllipe Lima" userId="afbdb2a7827722fd" providerId="LiveId" clId="{2249481E-2F26-E34C-8D4A-1CF81697D60D}" dt="2020-07-09T00:24:45.666" v="127"/>
          <ac:spMkLst>
            <pc:docMk/>
            <pc:sldMk cId="3714343440" sldId="263"/>
            <ac:spMk id="11" creationId="{6C2997EE-0889-44C3-AC0D-18F26AC9AAAB}"/>
          </ac:spMkLst>
        </pc:spChg>
      </pc:sldChg>
      <pc:sldChg chg="add setBg">
        <pc:chgData name="Phyllipe Lima" userId="afbdb2a7827722fd" providerId="LiveId" clId="{2249481E-2F26-E34C-8D4A-1CF81697D60D}" dt="2020-07-09T00:24:45.666" v="127"/>
        <pc:sldMkLst>
          <pc:docMk/>
          <pc:sldMk cId="4133445047" sldId="264"/>
        </pc:sldMkLst>
      </pc:sldChg>
      <pc:sldChg chg="add setBg">
        <pc:chgData name="Phyllipe Lima" userId="afbdb2a7827722fd" providerId="LiveId" clId="{2249481E-2F26-E34C-8D4A-1CF81697D60D}" dt="2020-07-09T00:24:45.666" v="127"/>
        <pc:sldMkLst>
          <pc:docMk/>
          <pc:sldMk cId="1250486325" sldId="265"/>
        </pc:sldMkLst>
      </pc:sldChg>
      <pc:sldChg chg="add setBg">
        <pc:chgData name="Phyllipe Lima" userId="afbdb2a7827722fd" providerId="LiveId" clId="{2249481E-2F26-E34C-8D4A-1CF81697D60D}" dt="2020-07-09T00:24:45.666" v="127"/>
        <pc:sldMkLst>
          <pc:docMk/>
          <pc:sldMk cId="1110133850" sldId="266"/>
        </pc:sldMkLst>
      </pc:sldChg>
      <pc:sldChg chg="add setBg">
        <pc:chgData name="Phyllipe Lima" userId="afbdb2a7827722fd" providerId="LiveId" clId="{2249481E-2F26-E34C-8D4A-1CF81697D60D}" dt="2020-07-09T00:24:45.666" v="127"/>
        <pc:sldMkLst>
          <pc:docMk/>
          <pc:sldMk cId="384457489" sldId="267"/>
        </pc:sldMkLst>
      </pc:sldChg>
      <pc:sldChg chg="delSp add setBg delDesignElem">
        <pc:chgData name="Phyllipe Lima" userId="afbdb2a7827722fd" providerId="LiveId" clId="{2249481E-2F26-E34C-8D4A-1CF81697D60D}" dt="2020-07-09T00:24:45.666" v="127"/>
        <pc:sldMkLst>
          <pc:docMk/>
          <pc:sldMk cId="2870434410" sldId="268"/>
        </pc:sldMkLst>
        <pc:spChg chg="del">
          <ac:chgData name="Phyllipe Lima" userId="afbdb2a7827722fd" providerId="LiveId" clId="{2249481E-2F26-E34C-8D4A-1CF81697D60D}" dt="2020-07-09T00:24:45.666" v="127"/>
          <ac:spMkLst>
            <pc:docMk/>
            <pc:sldMk cId="2870434410" sldId="268"/>
            <ac:spMk id="11" creationId="{6C2997EE-0889-44C3-AC0D-18F26AC9AAAB}"/>
          </ac:spMkLst>
        </pc:spChg>
      </pc:sldChg>
      <pc:sldChg chg="delSp add setBg delDesignElem">
        <pc:chgData name="Phyllipe Lima" userId="afbdb2a7827722fd" providerId="LiveId" clId="{2249481E-2F26-E34C-8D4A-1CF81697D60D}" dt="2020-07-09T00:24:45.666" v="127"/>
        <pc:sldMkLst>
          <pc:docMk/>
          <pc:sldMk cId="3713424369" sldId="269"/>
        </pc:sldMkLst>
        <pc:spChg chg="del">
          <ac:chgData name="Phyllipe Lima" userId="afbdb2a7827722fd" providerId="LiveId" clId="{2249481E-2F26-E34C-8D4A-1CF81697D60D}" dt="2020-07-09T00:24:45.666" v="127"/>
          <ac:spMkLst>
            <pc:docMk/>
            <pc:sldMk cId="3713424369" sldId="269"/>
            <ac:spMk id="11" creationId="{6C2997EE-0889-44C3-AC0D-18F26AC9AAAB}"/>
          </ac:spMkLst>
        </pc:spChg>
      </pc:sldChg>
      <pc:sldChg chg="delSp add setBg delDesignElem">
        <pc:chgData name="Phyllipe Lima" userId="afbdb2a7827722fd" providerId="LiveId" clId="{2249481E-2F26-E34C-8D4A-1CF81697D60D}" dt="2020-07-09T00:24:45.666" v="127"/>
        <pc:sldMkLst>
          <pc:docMk/>
          <pc:sldMk cId="2292777592" sldId="270"/>
        </pc:sldMkLst>
        <pc:spChg chg="del">
          <ac:chgData name="Phyllipe Lima" userId="afbdb2a7827722fd" providerId="LiveId" clId="{2249481E-2F26-E34C-8D4A-1CF81697D60D}" dt="2020-07-09T00:24:45.666" v="127"/>
          <ac:spMkLst>
            <pc:docMk/>
            <pc:sldMk cId="2292777592" sldId="270"/>
            <ac:spMk id="11" creationId="{6C2997EE-0889-44C3-AC0D-18F26AC9AAAB}"/>
          </ac:spMkLst>
        </pc:spChg>
      </pc:sldChg>
      <pc:sldChg chg="delSp add setBg delDesignElem">
        <pc:chgData name="Phyllipe Lima" userId="afbdb2a7827722fd" providerId="LiveId" clId="{2249481E-2F26-E34C-8D4A-1CF81697D60D}" dt="2020-07-09T00:24:45.666" v="127"/>
        <pc:sldMkLst>
          <pc:docMk/>
          <pc:sldMk cId="1482402446" sldId="272"/>
        </pc:sldMkLst>
        <pc:spChg chg="del">
          <ac:chgData name="Phyllipe Lima" userId="afbdb2a7827722fd" providerId="LiveId" clId="{2249481E-2F26-E34C-8D4A-1CF81697D60D}" dt="2020-07-09T00:24:45.666" v="127"/>
          <ac:spMkLst>
            <pc:docMk/>
            <pc:sldMk cId="1482402446" sldId="272"/>
            <ac:spMk id="11" creationId="{6C2997EE-0889-44C3-AC0D-18F26AC9AAAB}"/>
          </ac:spMkLst>
        </pc:spChg>
      </pc:sldChg>
      <pc:sldChg chg="delSp add setBg delDesignElem">
        <pc:chgData name="Phyllipe Lima" userId="afbdb2a7827722fd" providerId="LiveId" clId="{2249481E-2F26-E34C-8D4A-1CF81697D60D}" dt="2020-07-09T00:24:45.666" v="127"/>
        <pc:sldMkLst>
          <pc:docMk/>
          <pc:sldMk cId="4082388420" sldId="273"/>
        </pc:sldMkLst>
        <pc:spChg chg="del">
          <ac:chgData name="Phyllipe Lima" userId="afbdb2a7827722fd" providerId="LiveId" clId="{2249481E-2F26-E34C-8D4A-1CF81697D60D}" dt="2020-07-09T00:24:45.666" v="127"/>
          <ac:spMkLst>
            <pc:docMk/>
            <pc:sldMk cId="4082388420" sldId="273"/>
            <ac:spMk id="11" creationId="{6C2997EE-0889-44C3-AC0D-18F26AC9AAAB}"/>
          </ac:spMkLst>
        </pc:spChg>
      </pc:sldChg>
      <pc:sldChg chg="delSp add setBg delDesignElem">
        <pc:chgData name="Phyllipe Lima" userId="afbdb2a7827722fd" providerId="LiveId" clId="{2249481E-2F26-E34C-8D4A-1CF81697D60D}" dt="2020-07-09T00:24:45.666" v="127"/>
        <pc:sldMkLst>
          <pc:docMk/>
          <pc:sldMk cId="2010059622" sldId="274"/>
        </pc:sldMkLst>
        <pc:spChg chg="del">
          <ac:chgData name="Phyllipe Lima" userId="afbdb2a7827722fd" providerId="LiveId" clId="{2249481E-2F26-E34C-8D4A-1CF81697D60D}" dt="2020-07-09T00:24:45.666" v="127"/>
          <ac:spMkLst>
            <pc:docMk/>
            <pc:sldMk cId="2010059622" sldId="274"/>
            <ac:spMk id="11" creationId="{6C2997EE-0889-44C3-AC0D-18F26AC9AAAB}"/>
          </ac:spMkLst>
        </pc:spChg>
      </pc:sldChg>
      <pc:sldChg chg="add">
        <pc:chgData name="Phyllipe Lima" userId="afbdb2a7827722fd" providerId="LiveId" clId="{2249481E-2F26-E34C-8D4A-1CF81697D60D}" dt="2020-07-09T00:24:45.666" v="127"/>
        <pc:sldMkLst>
          <pc:docMk/>
          <pc:sldMk cId="3512136886" sldId="276"/>
        </pc:sldMkLst>
      </pc:sldChg>
      <pc:sldChg chg="delSp add setBg delDesignElem">
        <pc:chgData name="Phyllipe Lima" userId="afbdb2a7827722fd" providerId="LiveId" clId="{2249481E-2F26-E34C-8D4A-1CF81697D60D}" dt="2020-07-09T00:24:45.666" v="127"/>
        <pc:sldMkLst>
          <pc:docMk/>
          <pc:sldMk cId="2428962430" sldId="277"/>
        </pc:sldMkLst>
        <pc:spChg chg="del">
          <ac:chgData name="Phyllipe Lima" userId="afbdb2a7827722fd" providerId="LiveId" clId="{2249481E-2F26-E34C-8D4A-1CF81697D60D}" dt="2020-07-09T00:24:45.666" v="127"/>
          <ac:spMkLst>
            <pc:docMk/>
            <pc:sldMk cId="2428962430" sldId="277"/>
            <ac:spMk id="11" creationId="{6C2997EE-0889-44C3-AC0D-18F26AC9AAAB}"/>
          </ac:spMkLst>
        </pc:spChg>
      </pc:sldChg>
      <pc:sldChg chg="delSp add setBg delDesignElem">
        <pc:chgData name="Phyllipe Lima" userId="afbdb2a7827722fd" providerId="LiveId" clId="{2249481E-2F26-E34C-8D4A-1CF81697D60D}" dt="2020-07-09T00:24:45.666" v="127"/>
        <pc:sldMkLst>
          <pc:docMk/>
          <pc:sldMk cId="2736531548" sldId="278"/>
        </pc:sldMkLst>
        <pc:spChg chg="del">
          <ac:chgData name="Phyllipe Lima" userId="afbdb2a7827722fd" providerId="LiveId" clId="{2249481E-2F26-E34C-8D4A-1CF81697D60D}" dt="2020-07-09T00:24:45.666" v="127"/>
          <ac:spMkLst>
            <pc:docMk/>
            <pc:sldMk cId="2736531548" sldId="278"/>
            <ac:spMk id="11" creationId="{6C2997EE-0889-44C3-AC0D-18F26AC9AAAB}"/>
          </ac:spMkLst>
        </pc:spChg>
      </pc:sldChg>
      <pc:sldChg chg="delSp add setBg delDesignElem">
        <pc:chgData name="Phyllipe Lima" userId="afbdb2a7827722fd" providerId="LiveId" clId="{2249481E-2F26-E34C-8D4A-1CF81697D60D}" dt="2020-07-09T00:24:45.666" v="127"/>
        <pc:sldMkLst>
          <pc:docMk/>
          <pc:sldMk cId="2849021177" sldId="279"/>
        </pc:sldMkLst>
        <pc:spChg chg="del">
          <ac:chgData name="Phyllipe Lima" userId="afbdb2a7827722fd" providerId="LiveId" clId="{2249481E-2F26-E34C-8D4A-1CF81697D60D}" dt="2020-07-09T00:24:45.666" v="127"/>
          <ac:spMkLst>
            <pc:docMk/>
            <pc:sldMk cId="2849021177" sldId="279"/>
            <ac:spMk id="11" creationId="{6C2997EE-0889-44C3-AC0D-18F26AC9AAAB}"/>
          </ac:spMkLst>
        </pc:spChg>
      </pc:sldChg>
      <pc:sldChg chg="delSp add setBg delDesignElem">
        <pc:chgData name="Phyllipe Lima" userId="afbdb2a7827722fd" providerId="LiveId" clId="{2249481E-2F26-E34C-8D4A-1CF81697D60D}" dt="2020-07-09T00:24:45.666" v="127"/>
        <pc:sldMkLst>
          <pc:docMk/>
          <pc:sldMk cId="2514192459" sldId="280"/>
        </pc:sldMkLst>
        <pc:spChg chg="del">
          <ac:chgData name="Phyllipe Lima" userId="afbdb2a7827722fd" providerId="LiveId" clId="{2249481E-2F26-E34C-8D4A-1CF81697D60D}" dt="2020-07-09T00:24:45.666" v="127"/>
          <ac:spMkLst>
            <pc:docMk/>
            <pc:sldMk cId="2514192459" sldId="280"/>
            <ac:spMk id="11" creationId="{6C2997EE-0889-44C3-AC0D-18F26AC9AAAB}"/>
          </ac:spMkLst>
        </pc:spChg>
      </pc:sldChg>
      <pc:sldChg chg="add">
        <pc:chgData name="Phyllipe Lima" userId="afbdb2a7827722fd" providerId="LiveId" clId="{2249481E-2F26-E34C-8D4A-1CF81697D60D}" dt="2020-07-09T00:24:45.666" v="127"/>
        <pc:sldMkLst>
          <pc:docMk/>
          <pc:sldMk cId="3419289077" sldId="281"/>
        </pc:sldMkLst>
      </pc:sldChg>
      <pc:sldChg chg="add">
        <pc:chgData name="Phyllipe Lima" userId="afbdb2a7827722fd" providerId="LiveId" clId="{2249481E-2F26-E34C-8D4A-1CF81697D60D}" dt="2020-07-09T00:24:45.666" v="127"/>
        <pc:sldMkLst>
          <pc:docMk/>
          <pc:sldMk cId="683723825" sldId="282"/>
        </pc:sldMkLst>
      </pc:sldChg>
      <pc:sldChg chg="add">
        <pc:chgData name="Phyllipe Lima" userId="afbdb2a7827722fd" providerId="LiveId" clId="{2249481E-2F26-E34C-8D4A-1CF81697D60D}" dt="2020-07-09T00:24:45.666" v="127"/>
        <pc:sldMkLst>
          <pc:docMk/>
          <pc:sldMk cId="1263650788" sldId="283"/>
        </pc:sldMkLst>
      </pc:sldChg>
      <pc:sldChg chg="add">
        <pc:chgData name="Phyllipe Lima" userId="afbdb2a7827722fd" providerId="LiveId" clId="{2249481E-2F26-E34C-8D4A-1CF81697D60D}" dt="2020-07-09T00:24:45.666" v="127"/>
        <pc:sldMkLst>
          <pc:docMk/>
          <pc:sldMk cId="3942078311" sldId="285"/>
        </pc:sldMkLst>
      </pc:sldChg>
      <pc:sldChg chg="addSp delSp modSp add">
        <pc:chgData name="Phyllipe Lima" userId="afbdb2a7827722fd" providerId="LiveId" clId="{2249481E-2F26-E34C-8D4A-1CF81697D60D}" dt="2020-07-09T00:36:52.957" v="159"/>
        <pc:sldMkLst>
          <pc:docMk/>
          <pc:sldMk cId="3279812325" sldId="286"/>
        </pc:sldMkLst>
        <pc:spChg chg="add del mod">
          <ac:chgData name="Phyllipe Lima" userId="afbdb2a7827722fd" providerId="LiveId" clId="{2249481E-2F26-E34C-8D4A-1CF81697D60D}" dt="2020-07-09T00:36:52.957" v="159"/>
          <ac:spMkLst>
            <pc:docMk/>
            <pc:sldMk cId="3279812325" sldId="286"/>
            <ac:spMk id="3" creationId="{573F7177-5310-3845-9E3F-B3E78281A593}"/>
          </ac:spMkLst>
        </pc:spChg>
      </pc:sldChg>
      <pc:sldChg chg="add del">
        <pc:chgData name="Phyllipe Lima" userId="afbdb2a7827722fd" providerId="LiveId" clId="{2249481E-2F26-E34C-8D4A-1CF81697D60D}" dt="2020-07-09T00:25:16.917" v="128" actId="2696"/>
        <pc:sldMkLst>
          <pc:docMk/>
          <pc:sldMk cId="3331178614" sldId="287"/>
        </pc:sldMkLst>
      </pc:sldChg>
      <pc:sldChg chg="addSp delSp modSp del">
        <pc:chgData name="Phyllipe Lima" userId="afbdb2a7827722fd" providerId="LiveId" clId="{2249481E-2F26-E34C-8D4A-1CF81697D60D}" dt="2020-07-09T00:23:25.315" v="73" actId="2696"/>
        <pc:sldMkLst>
          <pc:docMk/>
          <pc:sldMk cId="1792216109" sldId="304"/>
        </pc:sldMkLst>
        <pc:spChg chg="add mod">
          <ac:chgData name="Phyllipe Lima" userId="afbdb2a7827722fd" providerId="LiveId" clId="{2249481E-2F26-E34C-8D4A-1CF81697D60D}" dt="2020-07-09T00:22:55.263" v="69"/>
          <ac:spMkLst>
            <pc:docMk/>
            <pc:sldMk cId="1792216109" sldId="304"/>
            <ac:spMk id="4" creationId="{3C250399-01A8-4A4E-938E-925406410F5B}"/>
          </ac:spMkLst>
        </pc:spChg>
        <pc:spChg chg="del">
          <ac:chgData name="Phyllipe Lima" userId="afbdb2a7827722fd" providerId="LiveId" clId="{2249481E-2F26-E34C-8D4A-1CF81697D60D}" dt="2020-07-09T00:22:39.742" v="68"/>
          <ac:spMkLst>
            <pc:docMk/>
            <pc:sldMk cId="1792216109" sldId="304"/>
            <ac:spMk id="5" creationId="{93A8A103-1D2E-4575-8E4F-2722A4430001}"/>
          </ac:spMkLst>
        </pc:spChg>
        <pc:spChg chg="del">
          <ac:chgData name="Phyllipe Lima" userId="afbdb2a7827722fd" providerId="LiveId" clId="{2249481E-2F26-E34C-8D4A-1CF81697D60D}" dt="2020-07-09T00:22:55.263" v="69"/>
          <ac:spMkLst>
            <pc:docMk/>
            <pc:sldMk cId="1792216109" sldId="304"/>
            <ac:spMk id="6" creationId="{3959E6A8-C362-429C-AC1C-5AE5D4AFD5EC}"/>
          </ac:spMkLst>
        </pc:spChg>
        <pc:spChg chg="add mod">
          <ac:chgData name="Phyllipe Lima" userId="afbdb2a7827722fd" providerId="LiveId" clId="{2249481E-2F26-E34C-8D4A-1CF81697D60D}" dt="2020-07-09T00:23:07.987" v="70"/>
          <ac:spMkLst>
            <pc:docMk/>
            <pc:sldMk cId="1792216109" sldId="304"/>
            <ac:spMk id="10" creationId="{8B44EA44-7447-5B43-BA05-C417351EDC7B}"/>
          </ac:spMkLst>
        </pc:spChg>
      </pc:sldChg>
      <pc:sldChg chg="addSp delSp modSp del">
        <pc:chgData name="Phyllipe Lima" userId="afbdb2a7827722fd" providerId="LiveId" clId="{2249481E-2F26-E34C-8D4A-1CF81697D60D}" dt="2020-07-09T00:23:27.207" v="74" actId="2696"/>
        <pc:sldMkLst>
          <pc:docMk/>
          <pc:sldMk cId="3771346874" sldId="418"/>
        </pc:sldMkLst>
        <pc:spChg chg="add mod">
          <ac:chgData name="Phyllipe Lima" userId="afbdb2a7827722fd" providerId="LiveId" clId="{2249481E-2F26-E34C-8D4A-1CF81697D60D}" dt="2020-07-09T00:22:55.263" v="69"/>
          <ac:spMkLst>
            <pc:docMk/>
            <pc:sldMk cId="3771346874" sldId="418"/>
            <ac:spMk id="3" creationId="{7E0F1E1F-035E-4A4F-90A2-A020CB32DF39}"/>
          </ac:spMkLst>
        </pc:spChg>
        <pc:spChg chg="add mod">
          <ac:chgData name="Phyllipe Lima" userId="afbdb2a7827722fd" providerId="LiveId" clId="{2249481E-2F26-E34C-8D4A-1CF81697D60D}" dt="2020-07-09T00:23:07.987" v="70"/>
          <ac:spMkLst>
            <pc:docMk/>
            <pc:sldMk cId="3771346874" sldId="418"/>
            <ac:spMk id="4" creationId="{F83DC933-12F7-2F47-9B5D-3FB409F72D1E}"/>
          </ac:spMkLst>
        </pc:spChg>
        <pc:spChg chg="del">
          <ac:chgData name="Phyllipe Lima" userId="afbdb2a7827722fd" providerId="LiveId" clId="{2249481E-2F26-E34C-8D4A-1CF81697D60D}" dt="2020-07-09T00:22:39.742" v="68"/>
          <ac:spMkLst>
            <pc:docMk/>
            <pc:sldMk cId="3771346874" sldId="418"/>
            <ac:spMk id="5" creationId="{93A8A103-1D2E-4575-8E4F-2722A4430001}"/>
          </ac:spMkLst>
        </pc:spChg>
        <pc:spChg chg="del">
          <ac:chgData name="Phyllipe Lima" userId="afbdb2a7827722fd" providerId="LiveId" clId="{2249481E-2F26-E34C-8D4A-1CF81697D60D}" dt="2020-07-09T00:22:55.263" v="69"/>
          <ac:spMkLst>
            <pc:docMk/>
            <pc:sldMk cId="3771346874" sldId="418"/>
            <ac:spMk id="6" creationId="{3959E6A8-C362-429C-AC1C-5AE5D4AFD5EC}"/>
          </ac:spMkLst>
        </pc:spChg>
      </pc:sldChg>
      <pc:sldChg chg="addSp delSp modSp del">
        <pc:chgData name="Phyllipe Lima" userId="afbdb2a7827722fd" providerId="LiveId" clId="{2249481E-2F26-E34C-8D4A-1CF81697D60D}" dt="2020-07-09T00:24:37.454" v="92" actId="2696"/>
        <pc:sldMkLst>
          <pc:docMk/>
          <pc:sldMk cId="3446036793" sldId="419"/>
        </pc:sldMkLst>
        <pc:spChg chg="add mod">
          <ac:chgData name="Phyllipe Lima" userId="afbdb2a7827722fd" providerId="LiveId" clId="{2249481E-2F26-E34C-8D4A-1CF81697D60D}" dt="2020-07-09T00:22:55.263" v="69"/>
          <ac:spMkLst>
            <pc:docMk/>
            <pc:sldMk cId="3446036793" sldId="419"/>
            <ac:spMk id="2" creationId="{69FE41A5-853A-4340-86B1-ECCF7C1F097D}"/>
          </ac:spMkLst>
        </pc:spChg>
        <pc:spChg chg="add mod">
          <ac:chgData name="Phyllipe Lima" userId="afbdb2a7827722fd" providerId="LiveId" clId="{2249481E-2F26-E34C-8D4A-1CF81697D60D}" dt="2020-07-09T00:23:07.987" v="70"/>
          <ac:spMkLst>
            <pc:docMk/>
            <pc:sldMk cId="3446036793" sldId="419"/>
            <ac:spMk id="3" creationId="{29BBD585-AA40-E74D-B697-95FCE05C32BE}"/>
          </ac:spMkLst>
        </pc:spChg>
        <pc:spChg chg="del">
          <ac:chgData name="Phyllipe Lima" userId="afbdb2a7827722fd" providerId="LiveId" clId="{2249481E-2F26-E34C-8D4A-1CF81697D60D}" dt="2020-07-09T00:22:39.742" v="68"/>
          <ac:spMkLst>
            <pc:docMk/>
            <pc:sldMk cId="3446036793" sldId="419"/>
            <ac:spMk id="5" creationId="{93A8A103-1D2E-4575-8E4F-2722A4430001}"/>
          </ac:spMkLst>
        </pc:spChg>
        <pc:spChg chg="del">
          <ac:chgData name="Phyllipe Lima" userId="afbdb2a7827722fd" providerId="LiveId" clId="{2249481E-2F26-E34C-8D4A-1CF81697D60D}" dt="2020-07-09T00:22:55.263" v="69"/>
          <ac:spMkLst>
            <pc:docMk/>
            <pc:sldMk cId="3446036793" sldId="419"/>
            <ac:spMk id="6" creationId="{3959E6A8-C362-429C-AC1C-5AE5D4AFD5EC}"/>
          </ac:spMkLst>
        </pc:spChg>
      </pc:sldChg>
      <pc:sldChg chg="addSp delSp modSp del">
        <pc:chgData name="Phyllipe Lima" userId="afbdb2a7827722fd" providerId="LiveId" clId="{2249481E-2F26-E34C-8D4A-1CF81697D60D}" dt="2020-07-09T00:24:37.048" v="91" actId="2696"/>
        <pc:sldMkLst>
          <pc:docMk/>
          <pc:sldMk cId="387221321" sldId="420"/>
        </pc:sldMkLst>
        <pc:spChg chg="add mod">
          <ac:chgData name="Phyllipe Lima" userId="afbdb2a7827722fd" providerId="LiveId" clId="{2249481E-2F26-E34C-8D4A-1CF81697D60D}" dt="2020-07-09T00:22:55.263" v="69"/>
          <ac:spMkLst>
            <pc:docMk/>
            <pc:sldMk cId="387221321" sldId="420"/>
            <ac:spMk id="2" creationId="{4529E181-51CE-4847-988B-189E084DE659}"/>
          </ac:spMkLst>
        </pc:spChg>
        <pc:spChg chg="add mod">
          <ac:chgData name="Phyllipe Lima" userId="afbdb2a7827722fd" providerId="LiveId" clId="{2249481E-2F26-E34C-8D4A-1CF81697D60D}" dt="2020-07-09T00:23:07.987" v="70"/>
          <ac:spMkLst>
            <pc:docMk/>
            <pc:sldMk cId="387221321" sldId="420"/>
            <ac:spMk id="4" creationId="{2C749693-9FA2-EB4D-84E8-2F17DCEEEFD2}"/>
          </ac:spMkLst>
        </pc:spChg>
        <pc:spChg chg="del">
          <ac:chgData name="Phyllipe Lima" userId="afbdb2a7827722fd" providerId="LiveId" clId="{2249481E-2F26-E34C-8D4A-1CF81697D60D}" dt="2020-07-09T00:22:39.742" v="68"/>
          <ac:spMkLst>
            <pc:docMk/>
            <pc:sldMk cId="387221321" sldId="420"/>
            <ac:spMk id="5" creationId="{93A8A103-1D2E-4575-8E4F-2722A4430001}"/>
          </ac:spMkLst>
        </pc:spChg>
        <pc:spChg chg="del">
          <ac:chgData name="Phyllipe Lima" userId="afbdb2a7827722fd" providerId="LiveId" clId="{2249481E-2F26-E34C-8D4A-1CF81697D60D}" dt="2020-07-09T00:22:55.263" v="69"/>
          <ac:spMkLst>
            <pc:docMk/>
            <pc:sldMk cId="387221321" sldId="420"/>
            <ac:spMk id="6" creationId="{3959E6A8-C362-429C-AC1C-5AE5D4AFD5EC}"/>
          </ac:spMkLst>
        </pc:spChg>
      </pc:sldChg>
      <pc:sldChg chg="addSp delSp modSp del">
        <pc:chgData name="Phyllipe Lima" userId="afbdb2a7827722fd" providerId="LiveId" clId="{2249481E-2F26-E34C-8D4A-1CF81697D60D}" dt="2020-07-09T00:24:38.035" v="94" actId="2696"/>
        <pc:sldMkLst>
          <pc:docMk/>
          <pc:sldMk cId="214910676" sldId="428"/>
        </pc:sldMkLst>
        <pc:spChg chg="add mod">
          <ac:chgData name="Phyllipe Lima" userId="afbdb2a7827722fd" providerId="LiveId" clId="{2249481E-2F26-E34C-8D4A-1CF81697D60D}" dt="2020-07-09T00:22:55.263" v="69"/>
          <ac:spMkLst>
            <pc:docMk/>
            <pc:sldMk cId="214910676" sldId="428"/>
            <ac:spMk id="4" creationId="{E82F051C-8DA4-B648-A60A-53563CE1F7F7}"/>
          </ac:spMkLst>
        </pc:spChg>
        <pc:spChg chg="del">
          <ac:chgData name="Phyllipe Lima" userId="afbdb2a7827722fd" providerId="LiveId" clId="{2249481E-2F26-E34C-8D4A-1CF81697D60D}" dt="2020-07-09T00:22:39.742" v="68"/>
          <ac:spMkLst>
            <pc:docMk/>
            <pc:sldMk cId="214910676" sldId="428"/>
            <ac:spMk id="5" creationId="{93A8A103-1D2E-4575-8E4F-2722A4430001}"/>
          </ac:spMkLst>
        </pc:spChg>
        <pc:spChg chg="del">
          <ac:chgData name="Phyllipe Lima" userId="afbdb2a7827722fd" providerId="LiveId" clId="{2249481E-2F26-E34C-8D4A-1CF81697D60D}" dt="2020-07-09T00:22:55.263" v="69"/>
          <ac:spMkLst>
            <pc:docMk/>
            <pc:sldMk cId="214910676" sldId="428"/>
            <ac:spMk id="6" creationId="{3959E6A8-C362-429C-AC1C-5AE5D4AFD5EC}"/>
          </ac:spMkLst>
        </pc:spChg>
        <pc:spChg chg="add mod">
          <ac:chgData name="Phyllipe Lima" userId="afbdb2a7827722fd" providerId="LiveId" clId="{2249481E-2F26-E34C-8D4A-1CF81697D60D}" dt="2020-07-09T00:23:07.987" v="70"/>
          <ac:spMkLst>
            <pc:docMk/>
            <pc:sldMk cId="214910676" sldId="428"/>
            <ac:spMk id="10" creationId="{87FF269C-13F5-DA40-8EF6-409FAAAAE5A4}"/>
          </ac:spMkLst>
        </pc:spChg>
      </pc:sldChg>
      <pc:sldChg chg="del">
        <pc:chgData name="Phyllipe Lima" userId="afbdb2a7827722fd" providerId="LiveId" clId="{2249481E-2F26-E34C-8D4A-1CF81697D60D}" dt="2020-07-09T00:23:20.651" v="71" actId="2696"/>
        <pc:sldMkLst>
          <pc:docMk/>
          <pc:sldMk cId="1671483140" sldId="483"/>
        </pc:sldMkLst>
      </pc:sldChg>
      <pc:sldChg chg="addSp delSp modSp del">
        <pc:chgData name="Phyllipe Lima" userId="afbdb2a7827722fd" providerId="LiveId" clId="{2249481E-2F26-E34C-8D4A-1CF81697D60D}" dt="2020-07-09T00:24:37.845" v="93" actId="2696"/>
        <pc:sldMkLst>
          <pc:docMk/>
          <pc:sldMk cId="3120706165" sldId="484"/>
        </pc:sldMkLst>
        <pc:spChg chg="add mod">
          <ac:chgData name="Phyllipe Lima" userId="afbdb2a7827722fd" providerId="LiveId" clId="{2249481E-2F26-E34C-8D4A-1CF81697D60D}" dt="2020-07-09T00:22:55.263" v="69"/>
          <ac:spMkLst>
            <pc:docMk/>
            <pc:sldMk cId="3120706165" sldId="484"/>
            <ac:spMk id="3" creationId="{31CB08C1-1B47-B941-A6DF-027055612EC7}"/>
          </ac:spMkLst>
        </pc:spChg>
        <pc:spChg chg="add mod">
          <ac:chgData name="Phyllipe Lima" userId="afbdb2a7827722fd" providerId="LiveId" clId="{2249481E-2F26-E34C-8D4A-1CF81697D60D}" dt="2020-07-09T00:23:07.987" v="70"/>
          <ac:spMkLst>
            <pc:docMk/>
            <pc:sldMk cId="3120706165" sldId="484"/>
            <ac:spMk id="4" creationId="{16B6D725-15B6-6C4D-ACC1-D579223F5E58}"/>
          </ac:spMkLst>
        </pc:spChg>
        <pc:spChg chg="del">
          <ac:chgData name="Phyllipe Lima" userId="afbdb2a7827722fd" providerId="LiveId" clId="{2249481E-2F26-E34C-8D4A-1CF81697D60D}" dt="2020-07-09T00:22:39.742" v="68"/>
          <ac:spMkLst>
            <pc:docMk/>
            <pc:sldMk cId="3120706165" sldId="484"/>
            <ac:spMk id="5" creationId="{93A8A103-1D2E-4575-8E4F-2722A4430001}"/>
          </ac:spMkLst>
        </pc:spChg>
        <pc:spChg chg="del">
          <ac:chgData name="Phyllipe Lima" userId="afbdb2a7827722fd" providerId="LiveId" clId="{2249481E-2F26-E34C-8D4A-1CF81697D60D}" dt="2020-07-09T00:22:55.263" v="69"/>
          <ac:spMkLst>
            <pc:docMk/>
            <pc:sldMk cId="3120706165" sldId="484"/>
            <ac:spMk id="6" creationId="{3959E6A8-C362-429C-AC1C-5AE5D4AFD5EC}"/>
          </ac:spMkLst>
        </pc:spChg>
      </pc:sldChg>
      <pc:sldChg chg="addSp delSp modSp del">
        <pc:chgData name="Phyllipe Lima" userId="afbdb2a7827722fd" providerId="LiveId" clId="{2249481E-2F26-E34C-8D4A-1CF81697D60D}" dt="2020-07-09T00:24:38.188" v="95" actId="2696"/>
        <pc:sldMkLst>
          <pc:docMk/>
          <pc:sldMk cId="129562909" sldId="485"/>
        </pc:sldMkLst>
        <pc:spChg chg="add mod">
          <ac:chgData name="Phyllipe Lima" userId="afbdb2a7827722fd" providerId="LiveId" clId="{2249481E-2F26-E34C-8D4A-1CF81697D60D}" dt="2020-07-09T00:22:55.263" v="69"/>
          <ac:spMkLst>
            <pc:docMk/>
            <pc:sldMk cId="129562909" sldId="485"/>
            <ac:spMk id="4" creationId="{9DB21E35-E686-1449-887D-2FB923F7E4C8}"/>
          </ac:spMkLst>
        </pc:spChg>
        <pc:spChg chg="del">
          <ac:chgData name="Phyllipe Lima" userId="afbdb2a7827722fd" providerId="LiveId" clId="{2249481E-2F26-E34C-8D4A-1CF81697D60D}" dt="2020-07-09T00:22:39.742" v="68"/>
          <ac:spMkLst>
            <pc:docMk/>
            <pc:sldMk cId="129562909" sldId="485"/>
            <ac:spMk id="5" creationId="{93A8A103-1D2E-4575-8E4F-2722A4430001}"/>
          </ac:spMkLst>
        </pc:spChg>
        <pc:spChg chg="del">
          <ac:chgData name="Phyllipe Lima" userId="afbdb2a7827722fd" providerId="LiveId" clId="{2249481E-2F26-E34C-8D4A-1CF81697D60D}" dt="2020-07-09T00:22:55.263" v="69"/>
          <ac:spMkLst>
            <pc:docMk/>
            <pc:sldMk cId="129562909" sldId="485"/>
            <ac:spMk id="6" creationId="{3959E6A8-C362-429C-AC1C-5AE5D4AFD5EC}"/>
          </ac:spMkLst>
        </pc:spChg>
        <pc:spChg chg="add mod">
          <ac:chgData name="Phyllipe Lima" userId="afbdb2a7827722fd" providerId="LiveId" clId="{2249481E-2F26-E34C-8D4A-1CF81697D60D}" dt="2020-07-09T00:23:07.987" v="70"/>
          <ac:spMkLst>
            <pc:docMk/>
            <pc:sldMk cId="129562909" sldId="485"/>
            <ac:spMk id="9" creationId="{7BE2F04E-387E-6844-AC94-A35A7111AB3D}"/>
          </ac:spMkLst>
        </pc:spChg>
      </pc:sldChg>
      <pc:sldChg chg="addSp delSp modSp del">
        <pc:chgData name="Phyllipe Lima" userId="afbdb2a7827722fd" providerId="LiveId" clId="{2249481E-2F26-E34C-8D4A-1CF81697D60D}" dt="2020-07-09T00:24:38.569" v="96" actId="2696"/>
        <pc:sldMkLst>
          <pc:docMk/>
          <pc:sldMk cId="3569439164" sldId="486"/>
        </pc:sldMkLst>
        <pc:spChg chg="del">
          <ac:chgData name="Phyllipe Lima" userId="afbdb2a7827722fd" providerId="LiveId" clId="{2249481E-2F26-E34C-8D4A-1CF81697D60D}" dt="2020-07-09T00:22:39.742" v="68"/>
          <ac:spMkLst>
            <pc:docMk/>
            <pc:sldMk cId="3569439164" sldId="486"/>
            <ac:spMk id="5" creationId="{93A8A103-1D2E-4575-8E4F-2722A4430001}"/>
          </ac:spMkLst>
        </pc:spChg>
        <pc:spChg chg="del">
          <ac:chgData name="Phyllipe Lima" userId="afbdb2a7827722fd" providerId="LiveId" clId="{2249481E-2F26-E34C-8D4A-1CF81697D60D}" dt="2020-07-09T00:22:55.263" v="69"/>
          <ac:spMkLst>
            <pc:docMk/>
            <pc:sldMk cId="3569439164" sldId="486"/>
            <ac:spMk id="6" creationId="{3959E6A8-C362-429C-AC1C-5AE5D4AFD5EC}"/>
          </ac:spMkLst>
        </pc:spChg>
        <pc:spChg chg="add mod">
          <ac:chgData name="Phyllipe Lima" userId="afbdb2a7827722fd" providerId="LiveId" clId="{2249481E-2F26-E34C-8D4A-1CF81697D60D}" dt="2020-07-09T00:22:55.263" v="69"/>
          <ac:spMkLst>
            <pc:docMk/>
            <pc:sldMk cId="3569439164" sldId="486"/>
            <ac:spMk id="9" creationId="{7BD15C51-D020-BE45-921F-240234445AC6}"/>
          </ac:spMkLst>
        </pc:spChg>
        <pc:spChg chg="add mod">
          <ac:chgData name="Phyllipe Lima" userId="afbdb2a7827722fd" providerId="LiveId" clId="{2249481E-2F26-E34C-8D4A-1CF81697D60D}" dt="2020-07-09T00:23:07.987" v="70"/>
          <ac:spMkLst>
            <pc:docMk/>
            <pc:sldMk cId="3569439164" sldId="486"/>
            <ac:spMk id="10" creationId="{C620EFA9-EAA2-CF4B-9AFF-1172FA1DDBA9}"/>
          </ac:spMkLst>
        </pc:spChg>
      </pc:sldChg>
      <pc:sldChg chg="addSp delSp modSp del">
        <pc:chgData name="Phyllipe Lima" userId="afbdb2a7827722fd" providerId="LiveId" clId="{2249481E-2F26-E34C-8D4A-1CF81697D60D}" dt="2020-07-09T00:24:38.791" v="97" actId="2696"/>
        <pc:sldMkLst>
          <pc:docMk/>
          <pc:sldMk cId="893454286" sldId="487"/>
        </pc:sldMkLst>
        <pc:spChg chg="add mod">
          <ac:chgData name="Phyllipe Lima" userId="afbdb2a7827722fd" providerId="LiveId" clId="{2249481E-2F26-E34C-8D4A-1CF81697D60D}" dt="2020-07-09T00:22:55.263" v="69"/>
          <ac:spMkLst>
            <pc:docMk/>
            <pc:sldMk cId="893454286" sldId="487"/>
            <ac:spMk id="4" creationId="{AC146B93-95A9-4444-965C-AB69B45F156B}"/>
          </ac:spMkLst>
        </pc:spChg>
        <pc:spChg chg="del">
          <ac:chgData name="Phyllipe Lima" userId="afbdb2a7827722fd" providerId="LiveId" clId="{2249481E-2F26-E34C-8D4A-1CF81697D60D}" dt="2020-07-09T00:22:39.742" v="68"/>
          <ac:spMkLst>
            <pc:docMk/>
            <pc:sldMk cId="893454286" sldId="487"/>
            <ac:spMk id="5" creationId="{93A8A103-1D2E-4575-8E4F-2722A4430001}"/>
          </ac:spMkLst>
        </pc:spChg>
        <pc:spChg chg="del">
          <ac:chgData name="Phyllipe Lima" userId="afbdb2a7827722fd" providerId="LiveId" clId="{2249481E-2F26-E34C-8D4A-1CF81697D60D}" dt="2020-07-09T00:22:55.263" v="69"/>
          <ac:spMkLst>
            <pc:docMk/>
            <pc:sldMk cId="893454286" sldId="487"/>
            <ac:spMk id="6" creationId="{3959E6A8-C362-429C-AC1C-5AE5D4AFD5EC}"/>
          </ac:spMkLst>
        </pc:spChg>
        <pc:spChg chg="add mod">
          <ac:chgData name="Phyllipe Lima" userId="afbdb2a7827722fd" providerId="LiveId" clId="{2249481E-2F26-E34C-8D4A-1CF81697D60D}" dt="2020-07-09T00:23:07.987" v="70"/>
          <ac:spMkLst>
            <pc:docMk/>
            <pc:sldMk cId="893454286" sldId="487"/>
            <ac:spMk id="10" creationId="{E08688F7-B980-6749-8E3C-C23A5F091116}"/>
          </ac:spMkLst>
        </pc:spChg>
      </pc:sldChg>
      <pc:sldChg chg="addSp delSp modSp del">
        <pc:chgData name="Phyllipe Lima" userId="afbdb2a7827722fd" providerId="LiveId" clId="{2249481E-2F26-E34C-8D4A-1CF81697D60D}" dt="2020-07-09T00:24:38.903" v="98" actId="2696"/>
        <pc:sldMkLst>
          <pc:docMk/>
          <pc:sldMk cId="1529101831" sldId="488"/>
        </pc:sldMkLst>
        <pc:spChg chg="del">
          <ac:chgData name="Phyllipe Lima" userId="afbdb2a7827722fd" providerId="LiveId" clId="{2249481E-2F26-E34C-8D4A-1CF81697D60D}" dt="2020-07-09T00:22:39.742" v="68"/>
          <ac:spMkLst>
            <pc:docMk/>
            <pc:sldMk cId="1529101831" sldId="488"/>
            <ac:spMk id="5" creationId="{93A8A103-1D2E-4575-8E4F-2722A4430001}"/>
          </ac:spMkLst>
        </pc:spChg>
        <pc:spChg chg="del">
          <ac:chgData name="Phyllipe Lima" userId="afbdb2a7827722fd" providerId="LiveId" clId="{2249481E-2F26-E34C-8D4A-1CF81697D60D}" dt="2020-07-09T00:22:55.263" v="69"/>
          <ac:spMkLst>
            <pc:docMk/>
            <pc:sldMk cId="1529101831" sldId="488"/>
            <ac:spMk id="6" creationId="{3959E6A8-C362-429C-AC1C-5AE5D4AFD5EC}"/>
          </ac:spMkLst>
        </pc:spChg>
        <pc:spChg chg="add mod">
          <ac:chgData name="Phyllipe Lima" userId="afbdb2a7827722fd" providerId="LiveId" clId="{2249481E-2F26-E34C-8D4A-1CF81697D60D}" dt="2020-07-09T00:22:55.263" v="69"/>
          <ac:spMkLst>
            <pc:docMk/>
            <pc:sldMk cId="1529101831" sldId="488"/>
            <ac:spMk id="9" creationId="{CA4DB74F-23D6-E042-9FE3-32FA75253945}"/>
          </ac:spMkLst>
        </pc:spChg>
        <pc:spChg chg="add mod">
          <ac:chgData name="Phyllipe Lima" userId="afbdb2a7827722fd" providerId="LiveId" clId="{2249481E-2F26-E34C-8D4A-1CF81697D60D}" dt="2020-07-09T00:23:07.987" v="70"/>
          <ac:spMkLst>
            <pc:docMk/>
            <pc:sldMk cId="1529101831" sldId="488"/>
            <ac:spMk id="10" creationId="{E3AD985D-D9EA-8B40-9056-2A5FBC597EE8}"/>
          </ac:spMkLst>
        </pc:spChg>
      </pc:sldChg>
      <pc:sldChg chg="addSp delSp modSp del">
        <pc:chgData name="Phyllipe Lima" userId="afbdb2a7827722fd" providerId="LiveId" clId="{2249481E-2F26-E34C-8D4A-1CF81697D60D}" dt="2020-07-09T00:24:39.373" v="99" actId="2696"/>
        <pc:sldMkLst>
          <pc:docMk/>
          <pc:sldMk cId="4231870823" sldId="489"/>
        </pc:sldMkLst>
        <pc:spChg chg="add mod">
          <ac:chgData name="Phyllipe Lima" userId="afbdb2a7827722fd" providerId="LiveId" clId="{2249481E-2F26-E34C-8D4A-1CF81697D60D}" dt="2020-07-09T00:22:55.263" v="69"/>
          <ac:spMkLst>
            <pc:docMk/>
            <pc:sldMk cId="4231870823" sldId="489"/>
            <ac:spMk id="2" creationId="{1DABAE6E-3E00-A145-8AE4-EF74E6C50941}"/>
          </ac:spMkLst>
        </pc:spChg>
        <pc:spChg chg="add mod">
          <ac:chgData name="Phyllipe Lima" userId="afbdb2a7827722fd" providerId="LiveId" clId="{2249481E-2F26-E34C-8D4A-1CF81697D60D}" dt="2020-07-09T00:23:07.987" v="70"/>
          <ac:spMkLst>
            <pc:docMk/>
            <pc:sldMk cId="4231870823" sldId="489"/>
            <ac:spMk id="4" creationId="{0F9BECBF-FD55-A847-896A-16D4B16C07D0}"/>
          </ac:spMkLst>
        </pc:spChg>
        <pc:spChg chg="del">
          <ac:chgData name="Phyllipe Lima" userId="afbdb2a7827722fd" providerId="LiveId" clId="{2249481E-2F26-E34C-8D4A-1CF81697D60D}" dt="2020-07-09T00:22:39.742" v="68"/>
          <ac:spMkLst>
            <pc:docMk/>
            <pc:sldMk cId="4231870823" sldId="489"/>
            <ac:spMk id="5" creationId="{93A8A103-1D2E-4575-8E4F-2722A4430001}"/>
          </ac:spMkLst>
        </pc:spChg>
        <pc:spChg chg="del">
          <ac:chgData name="Phyllipe Lima" userId="afbdb2a7827722fd" providerId="LiveId" clId="{2249481E-2F26-E34C-8D4A-1CF81697D60D}" dt="2020-07-09T00:22:55.263" v="69"/>
          <ac:spMkLst>
            <pc:docMk/>
            <pc:sldMk cId="4231870823" sldId="489"/>
            <ac:spMk id="6" creationId="{3959E6A8-C362-429C-AC1C-5AE5D4AFD5EC}"/>
          </ac:spMkLst>
        </pc:spChg>
      </pc:sldChg>
      <pc:sldChg chg="addSp delSp modSp del">
        <pc:chgData name="Phyllipe Lima" userId="afbdb2a7827722fd" providerId="LiveId" clId="{2249481E-2F26-E34C-8D4A-1CF81697D60D}" dt="2020-07-09T00:24:39.744" v="100" actId="2696"/>
        <pc:sldMkLst>
          <pc:docMk/>
          <pc:sldMk cId="3081964968" sldId="490"/>
        </pc:sldMkLst>
        <pc:spChg chg="add mod">
          <ac:chgData name="Phyllipe Lima" userId="afbdb2a7827722fd" providerId="LiveId" clId="{2249481E-2F26-E34C-8D4A-1CF81697D60D}" dt="2020-07-09T00:22:55.263" v="69"/>
          <ac:spMkLst>
            <pc:docMk/>
            <pc:sldMk cId="3081964968" sldId="490"/>
            <ac:spMk id="2" creationId="{7F18513D-5169-8247-8C32-A56B23FE521C}"/>
          </ac:spMkLst>
        </pc:spChg>
        <pc:spChg chg="add mod">
          <ac:chgData name="Phyllipe Lima" userId="afbdb2a7827722fd" providerId="LiveId" clId="{2249481E-2F26-E34C-8D4A-1CF81697D60D}" dt="2020-07-09T00:23:07.987" v="70"/>
          <ac:spMkLst>
            <pc:docMk/>
            <pc:sldMk cId="3081964968" sldId="490"/>
            <ac:spMk id="4" creationId="{E4313D76-D986-9F43-9A9E-CE5EA74F5154}"/>
          </ac:spMkLst>
        </pc:spChg>
        <pc:spChg chg="del">
          <ac:chgData name="Phyllipe Lima" userId="afbdb2a7827722fd" providerId="LiveId" clId="{2249481E-2F26-E34C-8D4A-1CF81697D60D}" dt="2020-07-09T00:22:39.742" v="68"/>
          <ac:spMkLst>
            <pc:docMk/>
            <pc:sldMk cId="3081964968" sldId="490"/>
            <ac:spMk id="5" creationId="{93A8A103-1D2E-4575-8E4F-2722A4430001}"/>
          </ac:spMkLst>
        </pc:spChg>
        <pc:spChg chg="del">
          <ac:chgData name="Phyllipe Lima" userId="afbdb2a7827722fd" providerId="LiveId" clId="{2249481E-2F26-E34C-8D4A-1CF81697D60D}" dt="2020-07-09T00:22:55.263" v="69"/>
          <ac:spMkLst>
            <pc:docMk/>
            <pc:sldMk cId="3081964968" sldId="490"/>
            <ac:spMk id="6" creationId="{3959E6A8-C362-429C-AC1C-5AE5D4AFD5EC}"/>
          </ac:spMkLst>
        </pc:spChg>
      </pc:sldChg>
      <pc:sldChg chg="addSp delSp modSp del">
        <pc:chgData name="Phyllipe Lima" userId="afbdb2a7827722fd" providerId="LiveId" clId="{2249481E-2F26-E34C-8D4A-1CF81697D60D}" dt="2020-07-09T00:24:40.058" v="101" actId="2696"/>
        <pc:sldMkLst>
          <pc:docMk/>
          <pc:sldMk cId="738212035" sldId="491"/>
        </pc:sldMkLst>
        <pc:spChg chg="add mod">
          <ac:chgData name="Phyllipe Lima" userId="afbdb2a7827722fd" providerId="LiveId" clId="{2249481E-2F26-E34C-8D4A-1CF81697D60D}" dt="2020-07-09T00:22:55.263" v="69"/>
          <ac:spMkLst>
            <pc:docMk/>
            <pc:sldMk cId="738212035" sldId="491"/>
            <ac:spMk id="2" creationId="{4E441D26-C734-534D-BE25-4FA068D4DD84}"/>
          </ac:spMkLst>
        </pc:spChg>
        <pc:spChg chg="add mod">
          <ac:chgData name="Phyllipe Lima" userId="afbdb2a7827722fd" providerId="LiveId" clId="{2249481E-2F26-E34C-8D4A-1CF81697D60D}" dt="2020-07-09T00:23:07.987" v="70"/>
          <ac:spMkLst>
            <pc:docMk/>
            <pc:sldMk cId="738212035" sldId="491"/>
            <ac:spMk id="3" creationId="{7BB0D051-B0E5-F24A-8C84-5231CB0C30A6}"/>
          </ac:spMkLst>
        </pc:spChg>
        <pc:spChg chg="del">
          <ac:chgData name="Phyllipe Lima" userId="afbdb2a7827722fd" providerId="LiveId" clId="{2249481E-2F26-E34C-8D4A-1CF81697D60D}" dt="2020-07-09T00:22:39.742" v="68"/>
          <ac:spMkLst>
            <pc:docMk/>
            <pc:sldMk cId="738212035" sldId="491"/>
            <ac:spMk id="5" creationId="{93A8A103-1D2E-4575-8E4F-2722A4430001}"/>
          </ac:spMkLst>
        </pc:spChg>
        <pc:spChg chg="del">
          <ac:chgData name="Phyllipe Lima" userId="afbdb2a7827722fd" providerId="LiveId" clId="{2249481E-2F26-E34C-8D4A-1CF81697D60D}" dt="2020-07-09T00:22:55.263" v="69"/>
          <ac:spMkLst>
            <pc:docMk/>
            <pc:sldMk cId="738212035" sldId="491"/>
            <ac:spMk id="6" creationId="{3959E6A8-C362-429C-AC1C-5AE5D4AFD5EC}"/>
          </ac:spMkLst>
        </pc:spChg>
      </pc:sldChg>
      <pc:sldChg chg="addSp delSp modSp del">
        <pc:chgData name="Phyllipe Lima" userId="afbdb2a7827722fd" providerId="LiveId" clId="{2249481E-2F26-E34C-8D4A-1CF81697D60D}" dt="2020-07-09T00:24:40.422" v="102" actId="2696"/>
        <pc:sldMkLst>
          <pc:docMk/>
          <pc:sldMk cId="2359821670" sldId="492"/>
        </pc:sldMkLst>
        <pc:spChg chg="mod">
          <ac:chgData name="Phyllipe Lima" userId="afbdb2a7827722fd" providerId="LiveId" clId="{2249481E-2F26-E34C-8D4A-1CF81697D60D}" dt="2020-07-09T00:23:42.374" v="89" actId="14100"/>
          <ac:spMkLst>
            <pc:docMk/>
            <pc:sldMk cId="2359821670" sldId="492"/>
            <ac:spMk id="3" creationId="{00000000-0000-0000-0000-000000000000}"/>
          </ac:spMkLst>
        </pc:spChg>
        <pc:spChg chg="add mod">
          <ac:chgData name="Phyllipe Lima" userId="afbdb2a7827722fd" providerId="LiveId" clId="{2249481E-2F26-E34C-8D4A-1CF81697D60D}" dt="2020-07-09T00:22:55.263" v="69"/>
          <ac:spMkLst>
            <pc:docMk/>
            <pc:sldMk cId="2359821670" sldId="492"/>
            <ac:spMk id="4" creationId="{2010F07C-12BD-204E-8587-DB0331333AAC}"/>
          </ac:spMkLst>
        </pc:spChg>
        <pc:spChg chg="del">
          <ac:chgData name="Phyllipe Lima" userId="afbdb2a7827722fd" providerId="LiveId" clId="{2249481E-2F26-E34C-8D4A-1CF81697D60D}" dt="2020-07-09T00:22:39.742" v="68"/>
          <ac:spMkLst>
            <pc:docMk/>
            <pc:sldMk cId="2359821670" sldId="492"/>
            <ac:spMk id="5" creationId="{93A8A103-1D2E-4575-8E4F-2722A4430001}"/>
          </ac:spMkLst>
        </pc:spChg>
        <pc:spChg chg="del">
          <ac:chgData name="Phyllipe Lima" userId="afbdb2a7827722fd" providerId="LiveId" clId="{2249481E-2F26-E34C-8D4A-1CF81697D60D}" dt="2020-07-09T00:22:55.263" v="69"/>
          <ac:spMkLst>
            <pc:docMk/>
            <pc:sldMk cId="2359821670" sldId="492"/>
            <ac:spMk id="6" creationId="{3959E6A8-C362-429C-AC1C-5AE5D4AFD5EC}"/>
          </ac:spMkLst>
        </pc:spChg>
        <pc:spChg chg="add mod">
          <ac:chgData name="Phyllipe Lima" userId="afbdb2a7827722fd" providerId="LiveId" clId="{2249481E-2F26-E34C-8D4A-1CF81697D60D}" dt="2020-07-09T00:23:07.987" v="70"/>
          <ac:spMkLst>
            <pc:docMk/>
            <pc:sldMk cId="2359821670" sldId="492"/>
            <ac:spMk id="9" creationId="{F2A91A52-0BE2-8B49-8461-FA2FA8610D9E}"/>
          </ac:spMkLst>
        </pc:spChg>
      </pc:sldChg>
      <pc:sldChg chg="addSp delSp modSp del">
        <pc:chgData name="Phyllipe Lima" userId="afbdb2a7827722fd" providerId="LiveId" clId="{2249481E-2F26-E34C-8D4A-1CF81697D60D}" dt="2020-07-09T00:24:40.718" v="103" actId="2696"/>
        <pc:sldMkLst>
          <pc:docMk/>
          <pc:sldMk cId="2532053174" sldId="494"/>
        </pc:sldMkLst>
        <pc:spChg chg="add mod">
          <ac:chgData name="Phyllipe Lima" userId="afbdb2a7827722fd" providerId="LiveId" clId="{2249481E-2F26-E34C-8D4A-1CF81697D60D}" dt="2020-07-09T00:22:55.263" v="69"/>
          <ac:spMkLst>
            <pc:docMk/>
            <pc:sldMk cId="2532053174" sldId="494"/>
            <ac:spMk id="3" creationId="{EF196DA1-254D-C545-9E93-E7948657F7DC}"/>
          </ac:spMkLst>
        </pc:spChg>
        <pc:spChg chg="add mod">
          <ac:chgData name="Phyllipe Lima" userId="afbdb2a7827722fd" providerId="LiveId" clId="{2249481E-2F26-E34C-8D4A-1CF81697D60D}" dt="2020-07-09T00:23:07.987" v="70"/>
          <ac:spMkLst>
            <pc:docMk/>
            <pc:sldMk cId="2532053174" sldId="494"/>
            <ac:spMk id="4" creationId="{FBD7C107-02D2-4143-ABFA-112D2BEE0A9F}"/>
          </ac:spMkLst>
        </pc:spChg>
        <pc:spChg chg="del">
          <ac:chgData name="Phyllipe Lima" userId="afbdb2a7827722fd" providerId="LiveId" clId="{2249481E-2F26-E34C-8D4A-1CF81697D60D}" dt="2020-07-09T00:22:39.742" v="68"/>
          <ac:spMkLst>
            <pc:docMk/>
            <pc:sldMk cId="2532053174" sldId="494"/>
            <ac:spMk id="5" creationId="{93A8A103-1D2E-4575-8E4F-2722A4430001}"/>
          </ac:spMkLst>
        </pc:spChg>
        <pc:spChg chg="del">
          <ac:chgData name="Phyllipe Lima" userId="afbdb2a7827722fd" providerId="LiveId" clId="{2249481E-2F26-E34C-8D4A-1CF81697D60D}" dt="2020-07-09T00:22:55.263" v="69"/>
          <ac:spMkLst>
            <pc:docMk/>
            <pc:sldMk cId="2532053174" sldId="494"/>
            <ac:spMk id="6" creationId="{3959E6A8-C362-429C-AC1C-5AE5D4AFD5EC}"/>
          </ac:spMkLst>
        </pc:spChg>
      </pc:sldChg>
      <pc:sldChg chg="addSp delSp modSp del">
        <pc:chgData name="Phyllipe Lima" userId="afbdb2a7827722fd" providerId="LiveId" clId="{2249481E-2F26-E34C-8D4A-1CF81697D60D}" dt="2020-07-09T00:24:41.022" v="104" actId="2696"/>
        <pc:sldMkLst>
          <pc:docMk/>
          <pc:sldMk cId="754795190" sldId="495"/>
        </pc:sldMkLst>
        <pc:spChg chg="add mod">
          <ac:chgData name="Phyllipe Lima" userId="afbdb2a7827722fd" providerId="LiveId" clId="{2249481E-2F26-E34C-8D4A-1CF81697D60D}" dt="2020-07-09T00:22:55.263" v="69"/>
          <ac:spMkLst>
            <pc:docMk/>
            <pc:sldMk cId="754795190" sldId="495"/>
            <ac:spMk id="3" creationId="{3782516E-46E9-DE4A-BFB7-27DE345453FB}"/>
          </ac:spMkLst>
        </pc:spChg>
        <pc:spChg chg="add mod">
          <ac:chgData name="Phyllipe Lima" userId="afbdb2a7827722fd" providerId="LiveId" clId="{2249481E-2F26-E34C-8D4A-1CF81697D60D}" dt="2020-07-09T00:23:07.987" v="70"/>
          <ac:spMkLst>
            <pc:docMk/>
            <pc:sldMk cId="754795190" sldId="495"/>
            <ac:spMk id="4" creationId="{916B714B-0888-5D4D-9A5E-265E07A75430}"/>
          </ac:spMkLst>
        </pc:spChg>
        <pc:spChg chg="del">
          <ac:chgData name="Phyllipe Lima" userId="afbdb2a7827722fd" providerId="LiveId" clId="{2249481E-2F26-E34C-8D4A-1CF81697D60D}" dt="2020-07-09T00:22:39.742" v="68"/>
          <ac:spMkLst>
            <pc:docMk/>
            <pc:sldMk cId="754795190" sldId="495"/>
            <ac:spMk id="5" creationId="{93A8A103-1D2E-4575-8E4F-2722A4430001}"/>
          </ac:spMkLst>
        </pc:spChg>
        <pc:spChg chg="del">
          <ac:chgData name="Phyllipe Lima" userId="afbdb2a7827722fd" providerId="LiveId" clId="{2249481E-2F26-E34C-8D4A-1CF81697D60D}" dt="2020-07-09T00:22:55.263" v="69"/>
          <ac:spMkLst>
            <pc:docMk/>
            <pc:sldMk cId="754795190" sldId="495"/>
            <ac:spMk id="6" creationId="{3959E6A8-C362-429C-AC1C-5AE5D4AFD5EC}"/>
          </ac:spMkLst>
        </pc:spChg>
      </pc:sldChg>
      <pc:sldChg chg="addSp delSp modSp del">
        <pc:chgData name="Phyllipe Lima" userId="afbdb2a7827722fd" providerId="LiveId" clId="{2249481E-2F26-E34C-8D4A-1CF81697D60D}" dt="2020-07-09T00:23:33.555" v="82" actId="2696"/>
        <pc:sldMkLst>
          <pc:docMk/>
          <pc:sldMk cId="3615565449" sldId="496"/>
        </pc:sldMkLst>
        <pc:spChg chg="add mod">
          <ac:chgData name="Phyllipe Lima" userId="afbdb2a7827722fd" providerId="LiveId" clId="{2249481E-2F26-E34C-8D4A-1CF81697D60D}" dt="2020-07-09T00:22:55.263" v="69"/>
          <ac:spMkLst>
            <pc:docMk/>
            <pc:sldMk cId="3615565449" sldId="496"/>
            <ac:spMk id="3" creationId="{492D8069-A21F-EB4A-9927-40E8B4E03B81}"/>
          </ac:spMkLst>
        </pc:spChg>
        <pc:spChg chg="add mod">
          <ac:chgData name="Phyllipe Lima" userId="afbdb2a7827722fd" providerId="LiveId" clId="{2249481E-2F26-E34C-8D4A-1CF81697D60D}" dt="2020-07-09T00:23:07.987" v="70"/>
          <ac:spMkLst>
            <pc:docMk/>
            <pc:sldMk cId="3615565449" sldId="496"/>
            <ac:spMk id="4" creationId="{92C2F5FD-55C4-194A-B785-3D61C876EAE9}"/>
          </ac:spMkLst>
        </pc:spChg>
        <pc:spChg chg="del">
          <ac:chgData name="Phyllipe Lima" userId="afbdb2a7827722fd" providerId="LiveId" clId="{2249481E-2F26-E34C-8D4A-1CF81697D60D}" dt="2020-07-09T00:22:39.742" v="68"/>
          <ac:spMkLst>
            <pc:docMk/>
            <pc:sldMk cId="3615565449" sldId="496"/>
            <ac:spMk id="5" creationId="{93A8A103-1D2E-4575-8E4F-2722A4430001}"/>
          </ac:spMkLst>
        </pc:spChg>
        <pc:spChg chg="del">
          <ac:chgData name="Phyllipe Lima" userId="afbdb2a7827722fd" providerId="LiveId" clId="{2249481E-2F26-E34C-8D4A-1CF81697D60D}" dt="2020-07-09T00:22:55.263" v="69"/>
          <ac:spMkLst>
            <pc:docMk/>
            <pc:sldMk cId="3615565449" sldId="496"/>
            <ac:spMk id="6" creationId="{3959E6A8-C362-429C-AC1C-5AE5D4AFD5EC}"/>
          </ac:spMkLst>
        </pc:spChg>
      </pc:sldChg>
      <pc:sldChg chg="addSp delSp modSp del">
        <pc:chgData name="Phyllipe Lima" userId="afbdb2a7827722fd" providerId="LiveId" clId="{2249481E-2F26-E34C-8D4A-1CF81697D60D}" dt="2020-07-09T00:23:33.741" v="83" actId="2696"/>
        <pc:sldMkLst>
          <pc:docMk/>
          <pc:sldMk cId="3074267071" sldId="497"/>
        </pc:sldMkLst>
        <pc:spChg chg="add mod">
          <ac:chgData name="Phyllipe Lima" userId="afbdb2a7827722fd" providerId="LiveId" clId="{2249481E-2F26-E34C-8D4A-1CF81697D60D}" dt="2020-07-09T00:22:55.263" v="69"/>
          <ac:spMkLst>
            <pc:docMk/>
            <pc:sldMk cId="3074267071" sldId="497"/>
            <ac:spMk id="3" creationId="{DD5A4FEB-95EC-0A4B-8110-6D43247AD14E}"/>
          </ac:spMkLst>
        </pc:spChg>
        <pc:spChg chg="del">
          <ac:chgData name="Phyllipe Lima" userId="afbdb2a7827722fd" providerId="LiveId" clId="{2249481E-2F26-E34C-8D4A-1CF81697D60D}" dt="2020-07-09T00:22:39.742" v="68"/>
          <ac:spMkLst>
            <pc:docMk/>
            <pc:sldMk cId="3074267071" sldId="497"/>
            <ac:spMk id="5" creationId="{93A8A103-1D2E-4575-8E4F-2722A4430001}"/>
          </ac:spMkLst>
        </pc:spChg>
        <pc:spChg chg="del">
          <ac:chgData name="Phyllipe Lima" userId="afbdb2a7827722fd" providerId="LiveId" clId="{2249481E-2F26-E34C-8D4A-1CF81697D60D}" dt="2020-07-09T00:22:55.263" v="69"/>
          <ac:spMkLst>
            <pc:docMk/>
            <pc:sldMk cId="3074267071" sldId="497"/>
            <ac:spMk id="6" creationId="{3959E6A8-C362-429C-AC1C-5AE5D4AFD5EC}"/>
          </ac:spMkLst>
        </pc:spChg>
        <pc:spChg chg="add mod">
          <ac:chgData name="Phyllipe Lima" userId="afbdb2a7827722fd" providerId="LiveId" clId="{2249481E-2F26-E34C-8D4A-1CF81697D60D}" dt="2020-07-09T00:23:07.987" v="70"/>
          <ac:spMkLst>
            <pc:docMk/>
            <pc:sldMk cId="3074267071" sldId="497"/>
            <ac:spMk id="9" creationId="{FCC92606-4E63-8943-9F9B-9F938B75042B}"/>
          </ac:spMkLst>
        </pc:spChg>
      </pc:sldChg>
      <pc:sldChg chg="addSp delSp modSp del">
        <pc:chgData name="Phyllipe Lima" userId="afbdb2a7827722fd" providerId="LiveId" clId="{2249481E-2F26-E34C-8D4A-1CF81697D60D}" dt="2020-07-09T00:23:33.906" v="84" actId="2696"/>
        <pc:sldMkLst>
          <pc:docMk/>
          <pc:sldMk cId="3947589478" sldId="498"/>
        </pc:sldMkLst>
        <pc:spChg chg="add mod">
          <ac:chgData name="Phyllipe Lima" userId="afbdb2a7827722fd" providerId="LiveId" clId="{2249481E-2F26-E34C-8D4A-1CF81697D60D}" dt="2020-07-09T00:22:55.263" v="69"/>
          <ac:spMkLst>
            <pc:docMk/>
            <pc:sldMk cId="3947589478" sldId="498"/>
            <ac:spMk id="3" creationId="{13645D00-3AEF-024D-A125-04208F172CE2}"/>
          </ac:spMkLst>
        </pc:spChg>
        <pc:spChg chg="add mod">
          <ac:chgData name="Phyllipe Lima" userId="afbdb2a7827722fd" providerId="LiveId" clId="{2249481E-2F26-E34C-8D4A-1CF81697D60D}" dt="2020-07-09T00:23:07.987" v="70"/>
          <ac:spMkLst>
            <pc:docMk/>
            <pc:sldMk cId="3947589478" sldId="498"/>
            <ac:spMk id="4" creationId="{02EBEB47-2F32-6840-AACA-AC26D1F8F33A}"/>
          </ac:spMkLst>
        </pc:spChg>
        <pc:spChg chg="del">
          <ac:chgData name="Phyllipe Lima" userId="afbdb2a7827722fd" providerId="LiveId" clId="{2249481E-2F26-E34C-8D4A-1CF81697D60D}" dt="2020-07-09T00:22:39.742" v="68"/>
          <ac:spMkLst>
            <pc:docMk/>
            <pc:sldMk cId="3947589478" sldId="498"/>
            <ac:spMk id="5" creationId="{93A8A103-1D2E-4575-8E4F-2722A4430001}"/>
          </ac:spMkLst>
        </pc:spChg>
        <pc:spChg chg="del">
          <ac:chgData name="Phyllipe Lima" userId="afbdb2a7827722fd" providerId="LiveId" clId="{2249481E-2F26-E34C-8D4A-1CF81697D60D}" dt="2020-07-09T00:22:55.263" v="69"/>
          <ac:spMkLst>
            <pc:docMk/>
            <pc:sldMk cId="3947589478" sldId="498"/>
            <ac:spMk id="6" creationId="{3959E6A8-C362-429C-AC1C-5AE5D4AFD5EC}"/>
          </ac:spMkLst>
        </pc:spChg>
      </pc:sldChg>
      <pc:sldChg chg="addSp delSp modSp del">
        <pc:chgData name="Phyllipe Lima" userId="afbdb2a7827722fd" providerId="LiveId" clId="{2249481E-2F26-E34C-8D4A-1CF81697D60D}" dt="2020-07-09T00:24:41.228" v="105" actId="2696"/>
        <pc:sldMkLst>
          <pc:docMk/>
          <pc:sldMk cId="2461572307" sldId="499"/>
        </pc:sldMkLst>
        <pc:spChg chg="add mod">
          <ac:chgData name="Phyllipe Lima" userId="afbdb2a7827722fd" providerId="LiveId" clId="{2249481E-2F26-E34C-8D4A-1CF81697D60D}" dt="2020-07-09T00:22:55.263" v="69"/>
          <ac:spMkLst>
            <pc:docMk/>
            <pc:sldMk cId="2461572307" sldId="499"/>
            <ac:spMk id="3" creationId="{8CECBCAA-36A8-B540-A3C9-91A777B6A683}"/>
          </ac:spMkLst>
        </pc:spChg>
        <pc:spChg chg="add mod">
          <ac:chgData name="Phyllipe Lima" userId="afbdb2a7827722fd" providerId="LiveId" clId="{2249481E-2F26-E34C-8D4A-1CF81697D60D}" dt="2020-07-09T00:23:07.987" v="70"/>
          <ac:spMkLst>
            <pc:docMk/>
            <pc:sldMk cId="2461572307" sldId="499"/>
            <ac:spMk id="4" creationId="{0A16838F-4648-1141-9D80-67E9491DE162}"/>
          </ac:spMkLst>
        </pc:spChg>
        <pc:spChg chg="del">
          <ac:chgData name="Phyllipe Lima" userId="afbdb2a7827722fd" providerId="LiveId" clId="{2249481E-2F26-E34C-8D4A-1CF81697D60D}" dt="2020-07-09T00:22:39.742" v="68"/>
          <ac:spMkLst>
            <pc:docMk/>
            <pc:sldMk cId="2461572307" sldId="499"/>
            <ac:spMk id="5" creationId="{93A8A103-1D2E-4575-8E4F-2722A4430001}"/>
          </ac:spMkLst>
        </pc:spChg>
        <pc:spChg chg="del">
          <ac:chgData name="Phyllipe Lima" userId="afbdb2a7827722fd" providerId="LiveId" clId="{2249481E-2F26-E34C-8D4A-1CF81697D60D}" dt="2020-07-09T00:22:55.263" v="69"/>
          <ac:spMkLst>
            <pc:docMk/>
            <pc:sldMk cId="2461572307" sldId="499"/>
            <ac:spMk id="6" creationId="{3959E6A8-C362-429C-AC1C-5AE5D4AFD5EC}"/>
          </ac:spMkLst>
        </pc:spChg>
      </pc:sldChg>
      <pc:sldChg chg="addSp delSp modSp del">
        <pc:chgData name="Phyllipe Lima" userId="afbdb2a7827722fd" providerId="LiveId" clId="{2249481E-2F26-E34C-8D4A-1CF81697D60D}" dt="2020-07-09T00:24:41.390" v="106" actId="2696"/>
        <pc:sldMkLst>
          <pc:docMk/>
          <pc:sldMk cId="2048039970" sldId="500"/>
        </pc:sldMkLst>
        <pc:spChg chg="add mod">
          <ac:chgData name="Phyllipe Lima" userId="afbdb2a7827722fd" providerId="LiveId" clId="{2249481E-2F26-E34C-8D4A-1CF81697D60D}" dt="2020-07-09T00:22:55.263" v="69"/>
          <ac:spMkLst>
            <pc:docMk/>
            <pc:sldMk cId="2048039970" sldId="500"/>
            <ac:spMk id="3" creationId="{1860CF35-DF41-4646-A6C9-D48FF6429519}"/>
          </ac:spMkLst>
        </pc:spChg>
        <pc:spChg chg="add mod">
          <ac:chgData name="Phyllipe Lima" userId="afbdb2a7827722fd" providerId="LiveId" clId="{2249481E-2F26-E34C-8D4A-1CF81697D60D}" dt="2020-07-09T00:23:07.987" v="70"/>
          <ac:spMkLst>
            <pc:docMk/>
            <pc:sldMk cId="2048039970" sldId="500"/>
            <ac:spMk id="4" creationId="{08CC0900-629C-A344-A62F-BACDA7EE5CCD}"/>
          </ac:spMkLst>
        </pc:spChg>
        <pc:spChg chg="del">
          <ac:chgData name="Phyllipe Lima" userId="afbdb2a7827722fd" providerId="LiveId" clId="{2249481E-2F26-E34C-8D4A-1CF81697D60D}" dt="2020-07-09T00:22:39.742" v="68"/>
          <ac:spMkLst>
            <pc:docMk/>
            <pc:sldMk cId="2048039970" sldId="500"/>
            <ac:spMk id="5" creationId="{93A8A103-1D2E-4575-8E4F-2722A4430001}"/>
          </ac:spMkLst>
        </pc:spChg>
        <pc:spChg chg="del">
          <ac:chgData name="Phyllipe Lima" userId="afbdb2a7827722fd" providerId="LiveId" clId="{2249481E-2F26-E34C-8D4A-1CF81697D60D}" dt="2020-07-09T00:22:55.263" v="69"/>
          <ac:spMkLst>
            <pc:docMk/>
            <pc:sldMk cId="2048039970" sldId="500"/>
            <ac:spMk id="6" creationId="{3959E6A8-C362-429C-AC1C-5AE5D4AFD5EC}"/>
          </ac:spMkLst>
        </pc:spChg>
      </pc:sldChg>
      <pc:sldChg chg="addSp delSp modSp del">
        <pc:chgData name="Phyllipe Lima" userId="afbdb2a7827722fd" providerId="LiveId" clId="{2249481E-2F26-E34C-8D4A-1CF81697D60D}" dt="2020-07-09T00:24:41.718" v="107" actId="2696"/>
        <pc:sldMkLst>
          <pc:docMk/>
          <pc:sldMk cId="2925144166" sldId="501"/>
        </pc:sldMkLst>
        <pc:spChg chg="add mod">
          <ac:chgData name="Phyllipe Lima" userId="afbdb2a7827722fd" providerId="LiveId" clId="{2249481E-2F26-E34C-8D4A-1CF81697D60D}" dt="2020-07-09T00:22:55.263" v="69"/>
          <ac:spMkLst>
            <pc:docMk/>
            <pc:sldMk cId="2925144166" sldId="501"/>
            <ac:spMk id="3" creationId="{C3D938FD-0247-D547-9B05-CE386D3886CD}"/>
          </ac:spMkLst>
        </pc:spChg>
        <pc:spChg chg="add mod">
          <ac:chgData name="Phyllipe Lima" userId="afbdb2a7827722fd" providerId="LiveId" clId="{2249481E-2F26-E34C-8D4A-1CF81697D60D}" dt="2020-07-09T00:23:07.987" v="70"/>
          <ac:spMkLst>
            <pc:docMk/>
            <pc:sldMk cId="2925144166" sldId="501"/>
            <ac:spMk id="4" creationId="{7CD09F20-D97E-C245-A30F-6FE949139939}"/>
          </ac:spMkLst>
        </pc:spChg>
        <pc:spChg chg="del">
          <ac:chgData name="Phyllipe Lima" userId="afbdb2a7827722fd" providerId="LiveId" clId="{2249481E-2F26-E34C-8D4A-1CF81697D60D}" dt="2020-07-09T00:22:39.742" v="68"/>
          <ac:spMkLst>
            <pc:docMk/>
            <pc:sldMk cId="2925144166" sldId="501"/>
            <ac:spMk id="5" creationId="{93A8A103-1D2E-4575-8E4F-2722A4430001}"/>
          </ac:spMkLst>
        </pc:spChg>
        <pc:spChg chg="del">
          <ac:chgData name="Phyllipe Lima" userId="afbdb2a7827722fd" providerId="LiveId" clId="{2249481E-2F26-E34C-8D4A-1CF81697D60D}" dt="2020-07-09T00:22:55.263" v="69"/>
          <ac:spMkLst>
            <pc:docMk/>
            <pc:sldMk cId="2925144166" sldId="501"/>
            <ac:spMk id="6" creationId="{3959E6A8-C362-429C-AC1C-5AE5D4AFD5EC}"/>
          </ac:spMkLst>
        </pc:spChg>
      </pc:sldChg>
      <pc:sldChg chg="addSp delSp modSp del">
        <pc:chgData name="Phyllipe Lima" userId="afbdb2a7827722fd" providerId="LiveId" clId="{2249481E-2F26-E34C-8D4A-1CF81697D60D}" dt="2020-07-09T00:24:41.918" v="108" actId="2696"/>
        <pc:sldMkLst>
          <pc:docMk/>
          <pc:sldMk cId="3482570467" sldId="502"/>
        </pc:sldMkLst>
        <pc:spChg chg="add mod">
          <ac:chgData name="Phyllipe Lima" userId="afbdb2a7827722fd" providerId="LiveId" clId="{2249481E-2F26-E34C-8D4A-1CF81697D60D}" dt="2020-07-09T00:22:55.263" v="69"/>
          <ac:spMkLst>
            <pc:docMk/>
            <pc:sldMk cId="3482570467" sldId="502"/>
            <ac:spMk id="4" creationId="{053DFFBA-6E7A-9547-9E24-22561799EAC5}"/>
          </ac:spMkLst>
        </pc:spChg>
        <pc:spChg chg="del">
          <ac:chgData name="Phyllipe Lima" userId="afbdb2a7827722fd" providerId="LiveId" clId="{2249481E-2F26-E34C-8D4A-1CF81697D60D}" dt="2020-07-09T00:22:39.742" v="68"/>
          <ac:spMkLst>
            <pc:docMk/>
            <pc:sldMk cId="3482570467" sldId="502"/>
            <ac:spMk id="5" creationId="{93A8A103-1D2E-4575-8E4F-2722A4430001}"/>
          </ac:spMkLst>
        </pc:spChg>
        <pc:spChg chg="del">
          <ac:chgData name="Phyllipe Lima" userId="afbdb2a7827722fd" providerId="LiveId" clId="{2249481E-2F26-E34C-8D4A-1CF81697D60D}" dt="2020-07-09T00:22:55.263" v="69"/>
          <ac:spMkLst>
            <pc:docMk/>
            <pc:sldMk cId="3482570467" sldId="502"/>
            <ac:spMk id="6" creationId="{3959E6A8-C362-429C-AC1C-5AE5D4AFD5EC}"/>
          </ac:spMkLst>
        </pc:spChg>
        <pc:spChg chg="add mod">
          <ac:chgData name="Phyllipe Lima" userId="afbdb2a7827722fd" providerId="LiveId" clId="{2249481E-2F26-E34C-8D4A-1CF81697D60D}" dt="2020-07-09T00:23:07.987" v="70"/>
          <ac:spMkLst>
            <pc:docMk/>
            <pc:sldMk cId="3482570467" sldId="502"/>
            <ac:spMk id="11" creationId="{113A9685-B373-FA49-84F1-CF995C3DE0A7}"/>
          </ac:spMkLst>
        </pc:spChg>
      </pc:sldChg>
      <pc:sldChg chg="addSp delSp modSp del">
        <pc:chgData name="Phyllipe Lima" userId="afbdb2a7827722fd" providerId="LiveId" clId="{2249481E-2F26-E34C-8D4A-1CF81697D60D}" dt="2020-07-09T00:23:31.148" v="78" actId="2696"/>
        <pc:sldMkLst>
          <pc:docMk/>
          <pc:sldMk cId="3513124304" sldId="503"/>
        </pc:sldMkLst>
        <pc:spChg chg="add mod">
          <ac:chgData name="Phyllipe Lima" userId="afbdb2a7827722fd" providerId="LiveId" clId="{2249481E-2F26-E34C-8D4A-1CF81697D60D}" dt="2020-07-09T00:22:55.263" v="69"/>
          <ac:spMkLst>
            <pc:docMk/>
            <pc:sldMk cId="3513124304" sldId="503"/>
            <ac:spMk id="3" creationId="{D12679DC-2AEA-904E-8CE8-56609B552558}"/>
          </ac:spMkLst>
        </pc:spChg>
        <pc:spChg chg="del">
          <ac:chgData name="Phyllipe Lima" userId="afbdb2a7827722fd" providerId="LiveId" clId="{2249481E-2F26-E34C-8D4A-1CF81697D60D}" dt="2020-07-09T00:22:39.742" v="68"/>
          <ac:spMkLst>
            <pc:docMk/>
            <pc:sldMk cId="3513124304" sldId="503"/>
            <ac:spMk id="5" creationId="{93A8A103-1D2E-4575-8E4F-2722A4430001}"/>
          </ac:spMkLst>
        </pc:spChg>
        <pc:spChg chg="del">
          <ac:chgData name="Phyllipe Lima" userId="afbdb2a7827722fd" providerId="LiveId" clId="{2249481E-2F26-E34C-8D4A-1CF81697D60D}" dt="2020-07-09T00:22:55.263" v="69"/>
          <ac:spMkLst>
            <pc:docMk/>
            <pc:sldMk cId="3513124304" sldId="503"/>
            <ac:spMk id="6" creationId="{3959E6A8-C362-429C-AC1C-5AE5D4AFD5EC}"/>
          </ac:spMkLst>
        </pc:spChg>
        <pc:spChg chg="add mod">
          <ac:chgData name="Phyllipe Lima" userId="afbdb2a7827722fd" providerId="LiveId" clId="{2249481E-2F26-E34C-8D4A-1CF81697D60D}" dt="2020-07-09T00:23:07.987" v="70"/>
          <ac:spMkLst>
            <pc:docMk/>
            <pc:sldMk cId="3513124304" sldId="503"/>
            <ac:spMk id="11" creationId="{2AE0EFC7-3E5D-F849-8C8B-6710827468BD}"/>
          </ac:spMkLst>
        </pc:spChg>
      </pc:sldChg>
      <pc:sldChg chg="addSp delSp modSp del">
        <pc:chgData name="Phyllipe Lima" userId="afbdb2a7827722fd" providerId="LiveId" clId="{2249481E-2F26-E34C-8D4A-1CF81697D60D}" dt="2020-07-09T00:23:30.581" v="77" actId="2696"/>
        <pc:sldMkLst>
          <pc:docMk/>
          <pc:sldMk cId="477311540" sldId="504"/>
        </pc:sldMkLst>
        <pc:spChg chg="add mod">
          <ac:chgData name="Phyllipe Lima" userId="afbdb2a7827722fd" providerId="LiveId" clId="{2249481E-2F26-E34C-8D4A-1CF81697D60D}" dt="2020-07-09T00:22:55.263" v="69"/>
          <ac:spMkLst>
            <pc:docMk/>
            <pc:sldMk cId="477311540" sldId="504"/>
            <ac:spMk id="4" creationId="{A45F5FAA-BCDB-A24A-8150-31D4F4932BA8}"/>
          </ac:spMkLst>
        </pc:spChg>
        <pc:spChg chg="del">
          <ac:chgData name="Phyllipe Lima" userId="afbdb2a7827722fd" providerId="LiveId" clId="{2249481E-2F26-E34C-8D4A-1CF81697D60D}" dt="2020-07-09T00:22:39.742" v="68"/>
          <ac:spMkLst>
            <pc:docMk/>
            <pc:sldMk cId="477311540" sldId="504"/>
            <ac:spMk id="5" creationId="{93A8A103-1D2E-4575-8E4F-2722A4430001}"/>
          </ac:spMkLst>
        </pc:spChg>
        <pc:spChg chg="del">
          <ac:chgData name="Phyllipe Lima" userId="afbdb2a7827722fd" providerId="LiveId" clId="{2249481E-2F26-E34C-8D4A-1CF81697D60D}" dt="2020-07-09T00:22:55.263" v="69"/>
          <ac:spMkLst>
            <pc:docMk/>
            <pc:sldMk cId="477311540" sldId="504"/>
            <ac:spMk id="6" creationId="{3959E6A8-C362-429C-AC1C-5AE5D4AFD5EC}"/>
          </ac:spMkLst>
        </pc:spChg>
        <pc:spChg chg="add mod">
          <ac:chgData name="Phyllipe Lima" userId="afbdb2a7827722fd" providerId="LiveId" clId="{2249481E-2F26-E34C-8D4A-1CF81697D60D}" dt="2020-07-09T00:23:07.987" v="70"/>
          <ac:spMkLst>
            <pc:docMk/>
            <pc:sldMk cId="477311540" sldId="504"/>
            <ac:spMk id="9" creationId="{7A031E44-D507-C04A-862C-C6D3E51EC84E}"/>
          </ac:spMkLst>
        </pc:spChg>
      </pc:sldChg>
      <pc:sldChg chg="addSp delSp modSp del">
        <pc:chgData name="Phyllipe Lima" userId="afbdb2a7827722fd" providerId="LiveId" clId="{2249481E-2F26-E34C-8D4A-1CF81697D60D}" dt="2020-07-09T00:23:31.352" v="79" actId="2696"/>
        <pc:sldMkLst>
          <pc:docMk/>
          <pc:sldMk cId="1434910744" sldId="505"/>
        </pc:sldMkLst>
        <pc:spChg chg="add mod">
          <ac:chgData name="Phyllipe Lima" userId="afbdb2a7827722fd" providerId="LiveId" clId="{2249481E-2F26-E34C-8D4A-1CF81697D60D}" dt="2020-07-09T00:22:55.263" v="69"/>
          <ac:spMkLst>
            <pc:docMk/>
            <pc:sldMk cId="1434910744" sldId="505"/>
            <ac:spMk id="3" creationId="{79D0FE27-1A4F-834A-B071-11A7628CB7A0}"/>
          </ac:spMkLst>
        </pc:spChg>
        <pc:spChg chg="del">
          <ac:chgData name="Phyllipe Lima" userId="afbdb2a7827722fd" providerId="LiveId" clId="{2249481E-2F26-E34C-8D4A-1CF81697D60D}" dt="2020-07-09T00:22:39.742" v="68"/>
          <ac:spMkLst>
            <pc:docMk/>
            <pc:sldMk cId="1434910744" sldId="505"/>
            <ac:spMk id="5" creationId="{93A8A103-1D2E-4575-8E4F-2722A4430001}"/>
          </ac:spMkLst>
        </pc:spChg>
        <pc:spChg chg="del">
          <ac:chgData name="Phyllipe Lima" userId="afbdb2a7827722fd" providerId="LiveId" clId="{2249481E-2F26-E34C-8D4A-1CF81697D60D}" dt="2020-07-09T00:22:55.263" v="69"/>
          <ac:spMkLst>
            <pc:docMk/>
            <pc:sldMk cId="1434910744" sldId="505"/>
            <ac:spMk id="6" creationId="{3959E6A8-C362-429C-AC1C-5AE5D4AFD5EC}"/>
          </ac:spMkLst>
        </pc:spChg>
        <pc:spChg chg="add mod">
          <ac:chgData name="Phyllipe Lima" userId="afbdb2a7827722fd" providerId="LiveId" clId="{2249481E-2F26-E34C-8D4A-1CF81697D60D}" dt="2020-07-09T00:23:07.987" v="70"/>
          <ac:spMkLst>
            <pc:docMk/>
            <pc:sldMk cId="1434910744" sldId="505"/>
            <ac:spMk id="9" creationId="{A6AD0241-9043-4244-9860-0C0881956E31}"/>
          </ac:spMkLst>
        </pc:spChg>
      </pc:sldChg>
      <pc:sldChg chg="addSp delSp modSp del">
        <pc:chgData name="Phyllipe Lima" userId="afbdb2a7827722fd" providerId="LiveId" clId="{2249481E-2F26-E34C-8D4A-1CF81697D60D}" dt="2020-07-09T00:23:31.529" v="80" actId="2696"/>
        <pc:sldMkLst>
          <pc:docMk/>
          <pc:sldMk cId="320858816" sldId="506"/>
        </pc:sldMkLst>
        <pc:spChg chg="add mod">
          <ac:chgData name="Phyllipe Lima" userId="afbdb2a7827722fd" providerId="LiveId" clId="{2249481E-2F26-E34C-8D4A-1CF81697D60D}" dt="2020-07-09T00:22:55.263" v="69"/>
          <ac:spMkLst>
            <pc:docMk/>
            <pc:sldMk cId="320858816" sldId="506"/>
            <ac:spMk id="3" creationId="{D5FE9014-FA7C-F24D-8376-68C76CFAA35F}"/>
          </ac:spMkLst>
        </pc:spChg>
        <pc:spChg chg="add mod">
          <ac:chgData name="Phyllipe Lima" userId="afbdb2a7827722fd" providerId="LiveId" clId="{2249481E-2F26-E34C-8D4A-1CF81697D60D}" dt="2020-07-09T00:23:07.987" v="70"/>
          <ac:spMkLst>
            <pc:docMk/>
            <pc:sldMk cId="320858816" sldId="506"/>
            <ac:spMk id="4" creationId="{0ED8E551-B6AB-2543-9599-3C28E080903E}"/>
          </ac:spMkLst>
        </pc:spChg>
        <pc:spChg chg="del">
          <ac:chgData name="Phyllipe Lima" userId="afbdb2a7827722fd" providerId="LiveId" clId="{2249481E-2F26-E34C-8D4A-1CF81697D60D}" dt="2020-07-09T00:22:39.742" v="68"/>
          <ac:spMkLst>
            <pc:docMk/>
            <pc:sldMk cId="320858816" sldId="506"/>
            <ac:spMk id="5" creationId="{93A8A103-1D2E-4575-8E4F-2722A4430001}"/>
          </ac:spMkLst>
        </pc:spChg>
        <pc:spChg chg="del">
          <ac:chgData name="Phyllipe Lima" userId="afbdb2a7827722fd" providerId="LiveId" clId="{2249481E-2F26-E34C-8D4A-1CF81697D60D}" dt="2020-07-09T00:22:55.263" v="69"/>
          <ac:spMkLst>
            <pc:docMk/>
            <pc:sldMk cId="320858816" sldId="506"/>
            <ac:spMk id="6" creationId="{3959E6A8-C362-429C-AC1C-5AE5D4AFD5EC}"/>
          </ac:spMkLst>
        </pc:spChg>
      </pc:sldChg>
      <pc:sldChg chg="addSp delSp modSp del">
        <pc:chgData name="Phyllipe Lima" userId="afbdb2a7827722fd" providerId="LiveId" clId="{2249481E-2F26-E34C-8D4A-1CF81697D60D}" dt="2020-07-09T00:23:31.684" v="81" actId="2696"/>
        <pc:sldMkLst>
          <pc:docMk/>
          <pc:sldMk cId="2268130892" sldId="507"/>
        </pc:sldMkLst>
        <pc:spChg chg="del">
          <ac:chgData name="Phyllipe Lima" userId="afbdb2a7827722fd" providerId="LiveId" clId="{2249481E-2F26-E34C-8D4A-1CF81697D60D}" dt="2020-07-09T00:22:39.742" v="68"/>
          <ac:spMkLst>
            <pc:docMk/>
            <pc:sldMk cId="2268130892" sldId="507"/>
            <ac:spMk id="5" creationId="{93A8A103-1D2E-4575-8E4F-2722A4430001}"/>
          </ac:spMkLst>
        </pc:spChg>
        <pc:spChg chg="del">
          <ac:chgData name="Phyllipe Lima" userId="afbdb2a7827722fd" providerId="LiveId" clId="{2249481E-2F26-E34C-8D4A-1CF81697D60D}" dt="2020-07-09T00:22:55.263" v="69"/>
          <ac:spMkLst>
            <pc:docMk/>
            <pc:sldMk cId="2268130892" sldId="507"/>
            <ac:spMk id="6" creationId="{3959E6A8-C362-429C-AC1C-5AE5D4AFD5EC}"/>
          </ac:spMkLst>
        </pc:spChg>
        <pc:spChg chg="add mod">
          <ac:chgData name="Phyllipe Lima" userId="afbdb2a7827722fd" providerId="LiveId" clId="{2249481E-2F26-E34C-8D4A-1CF81697D60D}" dt="2020-07-09T00:22:55.263" v="69"/>
          <ac:spMkLst>
            <pc:docMk/>
            <pc:sldMk cId="2268130892" sldId="507"/>
            <ac:spMk id="9" creationId="{74760B84-B921-B247-BAE0-EC595DC392DB}"/>
          </ac:spMkLst>
        </pc:spChg>
        <pc:spChg chg="add mod">
          <ac:chgData name="Phyllipe Lima" userId="afbdb2a7827722fd" providerId="LiveId" clId="{2249481E-2F26-E34C-8D4A-1CF81697D60D}" dt="2020-07-09T00:23:07.987" v="70"/>
          <ac:spMkLst>
            <pc:docMk/>
            <pc:sldMk cId="2268130892" sldId="507"/>
            <ac:spMk id="12" creationId="{4FE34613-98D7-7B44-8DDE-5EDB6639C9F7}"/>
          </ac:spMkLst>
        </pc:spChg>
      </pc:sldChg>
      <pc:sldChg chg="addSp delSp modSp del">
        <pc:chgData name="Phyllipe Lima" userId="afbdb2a7827722fd" providerId="LiveId" clId="{2249481E-2F26-E34C-8D4A-1CF81697D60D}" dt="2020-07-09T00:23:29.519" v="76" actId="2696"/>
        <pc:sldMkLst>
          <pc:docMk/>
          <pc:sldMk cId="4143148107" sldId="508"/>
        </pc:sldMkLst>
        <pc:spChg chg="add mod">
          <ac:chgData name="Phyllipe Lima" userId="afbdb2a7827722fd" providerId="LiveId" clId="{2249481E-2F26-E34C-8D4A-1CF81697D60D}" dt="2020-07-09T00:22:55.263" v="69"/>
          <ac:spMkLst>
            <pc:docMk/>
            <pc:sldMk cId="4143148107" sldId="508"/>
            <ac:spMk id="3" creationId="{9C027105-8115-844B-851F-07328EC4B39D}"/>
          </ac:spMkLst>
        </pc:spChg>
        <pc:spChg chg="add mod">
          <ac:chgData name="Phyllipe Lima" userId="afbdb2a7827722fd" providerId="LiveId" clId="{2249481E-2F26-E34C-8D4A-1CF81697D60D}" dt="2020-07-09T00:23:07.987" v="70"/>
          <ac:spMkLst>
            <pc:docMk/>
            <pc:sldMk cId="4143148107" sldId="508"/>
            <ac:spMk id="4" creationId="{7765A3C8-B26B-9F43-A5F5-1A3830A78EF1}"/>
          </ac:spMkLst>
        </pc:spChg>
        <pc:spChg chg="del">
          <ac:chgData name="Phyllipe Lima" userId="afbdb2a7827722fd" providerId="LiveId" clId="{2249481E-2F26-E34C-8D4A-1CF81697D60D}" dt="2020-07-09T00:22:39.742" v="68"/>
          <ac:spMkLst>
            <pc:docMk/>
            <pc:sldMk cId="4143148107" sldId="508"/>
            <ac:spMk id="5" creationId="{93A8A103-1D2E-4575-8E4F-2722A4430001}"/>
          </ac:spMkLst>
        </pc:spChg>
        <pc:spChg chg="del">
          <ac:chgData name="Phyllipe Lima" userId="afbdb2a7827722fd" providerId="LiveId" clId="{2249481E-2F26-E34C-8D4A-1CF81697D60D}" dt="2020-07-09T00:22:55.263" v="69"/>
          <ac:spMkLst>
            <pc:docMk/>
            <pc:sldMk cId="4143148107" sldId="508"/>
            <ac:spMk id="6" creationId="{3959E6A8-C362-429C-AC1C-5AE5D4AFD5EC}"/>
          </ac:spMkLst>
        </pc:spChg>
      </pc:sldChg>
      <pc:sldChg chg="addSp delSp modSp del">
        <pc:chgData name="Phyllipe Lima" userId="afbdb2a7827722fd" providerId="LiveId" clId="{2249481E-2F26-E34C-8D4A-1CF81697D60D}" dt="2020-07-09T00:23:28.740" v="75" actId="2696"/>
        <pc:sldMkLst>
          <pc:docMk/>
          <pc:sldMk cId="2365859724" sldId="509"/>
        </pc:sldMkLst>
        <pc:spChg chg="add mod">
          <ac:chgData name="Phyllipe Lima" userId="afbdb2a7827722fd" providerId="LiveId" clId="{2249481E-2F26-E34C-8D4A-1CF81697D60D}" dt="2020-07-09T00:22:55.263" v="69"/>
          <ac:spMkLst>
            <pc:docMk/>
            <pc:sldMk cId="2365859724" sldId="509"/>
            <ac:spMk id="3" creationId="{06BBE384-0BAB-9045-91E0-0403C3B04EB2}"/>
          </ac:spMkLst>
        </pc:spChg>
        <pc:spChg chg="add mod">
          <ac:chgData name="Phyllipe Lima" userId="afbdb2a7827722fd" providerId="LiveId" clId="{2249481E-2F26-E34C-8D4A-1CF81697D60D}" dt="2020-07-09T00:23:07.987" v="70"/>
          <ac:spMkLst>
            <pc:docMk/>
            <pc:sldMk cId="2365859724" sldId="509"/>
            <ac:spMk id="4" creationId="{D7E8C1D3-9506-FE4D-978A-A6D598EB819D}"/>
          </ac:spMkLst>
        </pc:spChg>
        <pc:spChg chg="del">
          <ac:chgData name="Phyllipe Lima" userId="afbdb2a7827722fd" providerId="LiveId" clId="{2249481E-2F26-E34C-8D4A-1CF81697D60D}" dt="2020-07-09T00:22:39.742" v="68"/>
          <ac:spMkLst>
            <pc:docMk/>
            <pc:sldMk cId="2365859724" sldId="509"/>
            <ac:spMk id="5" creationId="{93A8A103-1D2E-4575-8E4F-2722A4430001}"/>
          </ac:spMkLst>
        </pc:spChg>
        <pc:spChg chg="del">
          <ac:chgData name="Phyllipe Lima" userId="afbdb2a7827722fd" providerId="LiveId" clId="{2249481E-2F26-E34C-8D4A-1CF81697D60D}" dt="2020-07-09T00:22:55.263" v="69"/>
          <ac:spMkLst>
            <pc:docMk/>
            <pc:sldMk cId="2365859724" sldId="509"/>
            <ac:spMk id="6" creationId="{3959E6A8-C362-429C-AC1C-5AE5D4AFD5EC}"/>
          </ac:spMkLst>
        </pc:spChg>
      </pc:sldChg>
      <pc:sldChg chg="addSp delSp modSp add del">
        <pc:chgData name="Phyllipe Lima" userId="afbdb2a7827722fd" providerId="LiveId" clId="{2249481E-2F26-E34C-8D4A-1CF81697D60D}" dt="2020-07-09T00:36:49.980" v="157" actId="2696"/>
        <pc:sldMkLst>
          <pc:docMk/>
          <pc:sldMk cId="2721518621" sldId="510"/>
        </pc:sldMkLst>
        <pc:spChg chg="add del mod">
          <ac:chgData name="Phyllipe Lima" userId="afbdb2a7827722fd" providerId="LiveId" clId="{2249481E-2F26-E34C-8D4A-1CF81697D60D}" dt="2020-07-09T00:36:47.042" v="156"/>
          <ac:spMkLst>
            <pc:docMk/>
            <pc:sldMk cId="2721518621" sldId="510"/>
            <ac:spMk id="4" creationId="{B0DA1407-7C59-754B-A0E4-75CB0FB2255F}"/>
          </ac:spMkLst>
        </pc:spChg>
      </pc:sldChg>
      <pc:sldChg chg="delSp add setBg delDesignElem">
        <pc:chgData name="Phyllipe Lima" userId="afbdb2a7827722fd" providerId="LiveId" clId="{2249481E-2F26-E34C-8D4A-1CF81697D60D}" dt="2020-07-09T00:24:45.666" v="127"/>
        <pc:sldMkLst>
          <pc:docMk/>
          <pc:sldMk cId="277632114" sldId="511"/>
        </pc:sldMkLst>
        <pc:spChg chg="del">
          <ac:chgData name="Phyllipe Lima" userId="afbdb2a7827722fd" providerId="LiveId" clId="{2249481E-2F26-E34C-8D4A-1CF81697D60D}" dt="2020-07-09T00:24:45.666" v="127"/>
          <ac:spMkLst>
            <pc:docMk/>
            <pc:sldMk cId="277632114" sldId="511"/>
            <ac:spMk id="11" creationId="{6C2997EE-0889-44C3-AC0D-18F26AC9AAAB}"/>
          </ac:spMkLst>
        </pc:spChg>
      </pc:sldChg>
      <pc:sldChg chg="addSp delSp modSp add del">
        <pc:chgData name="Phyllipe Lima" userId="afbdb2a7827722fd" providerId="LiveId" clId="{2249481E-2F26-E34C-8D4A-1CF81697D60D}" dt="2020-07-09T00:25:51.348" v="136" actId="2696"/>
        <pc:sldMkLst>
          <pc:docMk/>
          <pc:sldMk cId="1657336701" sldId="512"/>
        </pc:sldMkLst>
        <pc:spChg chg="del">
          <ac:chgData name="Phyllipe Lima" userId="afbdb2a7827722fd" providerId="LiveId" clId="{2249481E-2F26-E34C-8D4A-1CF81697D60D}" dt="2020-07-09T00:25:33.231" v="132" actId="478"/>
          <ac:spMkLst>
            <pc:docMk/>
            <pc:sldMk cId="1657336701" sldId="512"/>
            <ac:spMk id="2" creationId="{00000000-0000-0000-0000-000000000000}"/>
          </ac:spMkLst>
        </pc:spChg>
        <pc:spChg chg="add mod">
          <ac:chgData name="Phyllipe Lima" userId="afbdb2a7827722fd" providerId="LiveId" clId="{2249481E-2F26-E34C-8D4A-1CF81697D60D}" dt="2020-07-09T00:25:33.231" v="132" actId="478"/>
          <ac:spMkLst>
            <pc:docMk/>
            <pc:sldMk cId="1657336701" sldId="512"/>
            <ac:spMk id="6" creationId="{0D6B1DB8-6F8E-9244-BA5B-90CD6D767C5C}"/>
          </ac:spMkLst>
        </pc:spChg>
        <pc:spChg chg="del">
          <ac:chgData name="Phyllipe Lima" userId="afbdb2a7827722fd" providerId="LiveId" clId="{2249481E-2F26-E34C-8D4A-1CF81697D60D}" dt="2020-07-09T00:25:31.450" v="131" actId="478"/>
          <ac:spMkLst>
            <pc:docMk/>
            <pc:sldMk cId="1657336701" sldId="512"/>
            <ac:spMk id="7" creationId="{00000000-0000-0000-0000-000000000000}"/>
          </ac:spMkLst>
        </pc:spChg>
        <pc:picChg chg="del">
          <ac:chgData name="Phyllipe Lima" userId="afbdb2a7827722fd" providerId="LiveId" clId="{2249481E-2F26-E34C-8D4A-1CF81697D60D}" dt="2020-07-09T00:25:30.386" v="130" actId="478"/>
          <ac:picMkLst>
            <pc:docMk/>
            <pc:sldMk cId="1657336701" sldId="512"/>
            <ac:picMk id="5" creationId="{09D4156E-DED7-4A92-A7EB-63CE7DCC3BC2}"/>
          </ac:picMkLst>
        </pc:picChg>
        <pc:picChg chg="del">
          <ac:chgData name="Phyllipe Lima" userId="afbdb2a7827722fd" providerId="LiveId" clId="{2249481E-2F26-E34C-8D4A-1CF81697D60D}" dt="2020-07-09T00:25:36.881" v="133" actId="478"/>
          <ac:picMkLst>
            <pc:docMk/>
            <pc:sldMk cId="1657336701" sldId="512"/>
            <ac:picMk id="1028" creationId="{00000000-0000-0000-0000-000000000000}"/>
          </ac:picMkLst>
        </pc:picChg>
      </pc:sldChg>
      <pc:sldChg chg="add">
        <pc:chgData name="Phyllipe Lima" userId="afbdb2a7827722fd" providerId="LiveId" clId="{2249481E-2F26-E34C-8D4A-1CF81697D60D}" dt="2020-07-09T00:37:00.581" v="160"/>
        <pc:sldMkLst>
          <pc:docMk/>
          <pc:sldMk cId="3063614989" sldId="512"/>
        </pc:sldMkLst>
      </pc:sldChg>
    </pc:docChg>
  </pc:docChgLst>
  <pc:docChgLst>
    <pc:chgData name="Phyllipe Lima" userId="afbdb2a7827722fd" providerId="LiveId" clId="{0CEE658E-15F8-504D-9334-17E5D6CE111B}"/>
    <pc:docChg chg="custSel modSld">
      <pc:chgData name="Phyllipe Lima" userId="afbdb2a7827722fd" providerId="LiveId" clId="{0CEE658E-15F8-504D-9334-17E5D6CE111B}" dt="2020-04-03T04:39:25.006" v="42" actId="20577"/>
      <pc:docMkLst>
        <pc:docMk/>
      </pc:docMkLst>
      <pc:sldChg chg="modSp modAnim">
        <pc:chgData name="Phyllipe Lima" userId="afbdb2a7827722fd" providerId="LiveId" clId="{0CEE658E-15F8-504D-9334-17E5D6CE111B}" dt="2020-04-03T04:39:25.006" v="42" actId="20577"/>
        <pc:sldMkLst>
          <pc:docMk/>
          <pc:sldMk cId="1708451728" sldId="259"/>
        </pc:sldMkLst>
        <pc:spChg chg="mod">
          <ac:chgData name="Phyllipe Lima" userId="afbdb2a7827722fd" providerId="LiveId" clId="{0CEE658E-15F8-504D-9334-17E5D6CE111B}" dt="2020-04-03T04:39:25.006" v="42" actId="20577"/>
          <ac:spMkLst>
            <pc:docMk/>
            <pc:sldMk cId="1708451728" sldId="259"/>
            <ac:spMk id="3" creationId="{00000000-0000-0000-0000-000000000000}"/>
          </ac:spMkLst>
        </pc:spChg>
      </pc:sldChg>
      <pc:sldChg chg="modSp">
        <pc:chgData name="Phyllipe Lima" userId="afbdb2a7827722fd" providerId="LiveId" clId="{0CEE658E-15F8-504D-9334-17E5D6CE111B}" dt="2020-04-03T04:39:18.321" v="1" actId="27636"/>
        <pc:sldMkLst>
          <pc:docMk/>
          <pc:sldMk cId="214910676" sldId="428"/>
        </pc:sldMkLst>
        <pc:spChg chg="mod">
          <ac:chgData name="Phyllipe Lima" userId="afbdb2a7827722fd" providerId="LiveId" clId="{0CEE658E-15F8-504D-9334-17E5D6CE111B}" dt="2020-04-03T04:39:18.321" v="1" actId="27636"/>
          <ac:spMkLst>
            <pc:docMk/>
            <pc:sldMk cId="214910676" sldId="428"/>
            <ac:spMk id="3" creationId="{00000000-0000-0000-0000-000000000000}"/>
          </ac:spMkLst>
        </pc:spChg>
      </pc:sldChg>
    </pc:docChg>
  </pc:docChgLst>
  <pc:docChgLst>
    <pc:chgData name="Phyllipe Lima" userId="afbdb2a7827722fd" providerId="Windows Live" clId="Web-{9A506D82-F5ED-4137-BC6E-83E950575E33}"/>
    <pc:docChg chg="modSld">
      <pc:chgData name="Phyllipe Lima" userId="afbdb2a7827722fd" providerId="Windows Live" clId="Web-{9A506D82-F5ED-4137-BC6E-83E950575E33}" dt="2021-08-02T22:48:12.258" v="16" actId="20577"/>
      <pc:docMkLst>
        <pc:docMk/>
      </pc:docMkLst>
      <pc:sldChg chg="modSp">
        <pc:chgData name="Phyllipe Lima" userId="afbdb2a7827722fd" providerId="Windows Live" clId="Web-{9A506D82-F5ED-4137-BC6E-83E950575E33}" dt="2021-08-02T22:48:12.258" v="16" actId="20577"/>
        <pc:sldMkLst>
          <pc:docMk/>
          <pc:sldMk cId="1377014890" sldId="260"/>
        </pc:sldMkLst>
        <pc:spChg chg="mod">
          <ac:chgData name="Phyllipe Lima" userId="afbdb2a7827722fd" providerId="Windows Live" clId="Web-{9A506D82-F5ED-4137-BC6E-83E950575E33}" dt="2021-08-02T22:48:12.258" v="16" actId="20577"/>
          <ac:spMkLst>
            <pc:docMk/>
            <pc:sldMk cId="1377014890" sldId="260"/>
            <ac:spMk id="3" creationId="{00000000-0000-0000-0000-000000000000}"/>
          </ac:spMkLst>
        </pc:spChg>
      </pc:sldChg>
      <pc:sldChg chg="modSp">
        <pc:chgData name="Phyllipe Lima" userId="afbdb2a7827722fd" providerId="Windows Live" clId="Web-{9A506D82-F5ED-4137-BC6E-83E950575E33}" dt="2021-08-02T22:39:44.102" v="4" actId="20577"/>
        <pc:sldMkLst>
          <pc:docMk/>
          <pc:sldMk cId="1517057976" sldId="519"/>
        </pc:sldMkLst>
        <pc:spChg chg="mod">
          <ac:chgData name="Phyllipe Lima" userId="afbdb2a7827722fd" providerId="Windows Live" clId="Web-{9A506D82-F5ED-4137-BC6E-83E950575E33}" dt="2021-08-02T22:39:44.102" v="4" actId="20577"/>
          <ac:spMkLst>
            <pc:docMk/>
            <pc:sldMk cId="1517057976" sldId="519"/>
            <ac:spMk id="3" creationId="{00000000-0000-0000-0000-000000000000}"/>
          </ac:spMkLst>
        </pc:spChg>
      </pc:sldChg>
    </pc:docChg>
  </pc:docChgLst>
  <pc:docChgLst>
    <pc:chgData name="Phyllipe Lima" userId="afbdb2a7827722fd" providerId="LiveId" clId="{9FF1D9B5-715A-3F41-B6F1-39458FDE9049}"/>
    <pc:docChg chg="undo custSel addSld delSld modSld">
      <pc:chgData name="Phyllipe Lima" userId="afbdb2a7827722fd" providerId="LiveId" clId="{9FF1D9B5-715A-3F41-B6F1-39458FDE9049}" dt="2020-07-29T16:27:33.620" v="829" actId="2696"/>
      <pc:docMkLst>
        <pc:docMk/>
      </pc:docMkLst>
      <pc:sldChg chg="modSp mod">
        <pc:chgData name="Phyllipe Lima" userId="afbdb2a7827722fd" providerId="LiveId" clId="{9FF1D9B5-715A-3F41-B6F1-39458FDE9049}" dt="2020-07-28T21:18:43.458" v="770" actId="20577"/>
        <pc:sldMkLst>
          <pc:docMk/>
          <pc:sldMk cId="1975627203" sldId="257"/>
        </pc:sldMkLst>
        <pc:spChg chg="mod">
          <ac:chgData name="Phyllipe Lima" userId="afbdb2a7827722fd" providerId="LiveId" clId="{9FF1D9B5-715A-3F41-B6F1-39458FDE9049}" dt="2020-07-28T21:18:43.458" v="770" actId="20577"/>
          <ac:spMkLst>
            <pc:docMk/>
            <pc:sldMk cId="1975627203" sldId="257"/>
            <ac:spMk id="2" creationId="{00000000-0000-0000-0000-000000000000}"/>
          </ac:spMkLst>
        </pc:spChg>
      </pc:sldChg>
      <pc:sldChg chg="addSp delSp modSp add mod">
        <pc:chgData name="Phyllipe Lima" userId="afbdb2a7827722fd" providerId="LiveId" clId="{9FF1D9B5-715A-3F41-B6F1-39458FDE9049}" dt="2020-07-28T21:03:51.001" v="382" actId="20577"/>
        <pc:sldMkLst>
          <pc:docMk/>
          <pc:sldMk cId="763440886" sldId="418"/>
        </pc:sldMkLst>
        <pc:spChg chg="mod">
          <ac:chgData name="Phyllipe Lima" userId="afbdb2a7827722fd" providerId="LiveId" clId="{9FF1D9B5-715A-3F41-B6F1-39458FDE9049}" dt="2020-07-28T20:54:16.519" v="36" actId="20577"/>
          <ac:spMkLst>
            <pc:docMk/>
            <pc:sldMk cId="763440886" sldId="418"/>
            <ac:spMk id="2" creationId="{00000000-0000-0000-0000-000000000000}"/>
          </ac:spMkLst>
        </pc:spChg>
        <pc:spChg chg="add del mod">
          <ac:chgData name="Phyllipe Lima" userId="afbdb2a7827722fd" providerId="LiveId" clId="{9FF1D9B5-715A-3F41-B6F1-39458FDE9049}" dt="2020-07-28T20:53:37.372" v="16" actId="478"/>
          <ac:spMkLst>
            <pc:docMk/>
            <pc:sldMk cId="763440886" sldId="418"/>
            <ac:spMk id="5" creationId="{BE7DAD45-821F-7C43-AA58-4CBA5C098F54}"/>
          </ac:spMkLst>
        </pc:spChg>
        <pc:spChg chg="add del mod">
          <ac:chgData name="Phyllipe Lima" userId="afbdb2a7827722fd" providerId="LiveId" clId="{9FF1D9B5-715A-3F41-B6F1-39458FDE9049}" dt="2020-07-28T20:54:58.339" v="52" actId="478"/>
          <ac:spMkLst>
            <pc:docMk/>
            <pc:sldMk cId="763440886" sldId="418"/>
            <ac:spMk id="6" creationId="{75D0467F-53DE-1C4B-9C2F-C6B23DFA4321}"/>
          </ac:spMkLst>
        </pc:spChg>
        <pc:spChg chg="del">
          <ac:chgData name="Phyllipe Lima" userId="afbdb2a7827722fd" providerId="LiveId" clId="{9FF1D9B5-715A-3F41-B6F1-39458FDE9049}" dt="2020-07-28T20:53:35.771" v="15" actId="478"/>
          <ac:spMkLst>
            <pc:docMk/>
            <pc:sldMk cId="763440886" sldId="418"/>
            <ac:spMk id="10" creationId="{B49B171B-8E2E-4B50-ADB2-87B0FC0D608E}"/>
          </ac:spMkLst>
        </pc:spChg>
        <pc:spChg chg="add del mod">
          <ac:chgData name="Phyllipe Lima" userId="afbdb2a7827722fd" providerId="LiveId" clId="{9FF1D9B5-715A-3F41-B6F1-39458FDE9049}" dt="2020-07-28T20:55:57.425" v="124"/>
          <ac:spMkLst>
            <pc:docMk/>
            <pc:sldMk cId="763440886" sldId="418"/>
            <ac:spMk id="11" creationId="{3C1FA8E8-DD4A-4D41-AB76-90E19AC59AC5}"/>
          </ac:spMkLst>
        </pc:spChg>
        <pc:spChg chg="add mod">
          <ac:chgData name="Phyllipe Lima" userId="afbdb2a7827722fd" providerId="LiveId" clId="{9FF1D9B5-715A-3F41-B6F1-39458FDE9049}" dt="2020-07-28T21:03:51.001" v="382" actId="20577"/>
          <ac:spMkLst>
            <pc:docMk/>
            <pc:sldMk cId="763440886" sldId="418"/>
            <ac:spMk id="12" creationId="{5899A09A-9AB5-2D4C-9434-9593C8E45011}"/>
          </ac:spMkLst>
        </pc:spChg>
        <pc:picChg chg="mod">
          <ac:chgData name="Phyllipe Lima" userId="afbdb2a7827722fd" providerId="LiveId" clId="{9FF1D9B5-715A-3F41-B6F1-39458FDE9049}" dt="2020-07-28T20:53:49.399" v="22" actId="1076"/>
          <ac:picMkLst>
            <pc:docMk/>
            <pc:sldMk cId="763440886" sldId="418"/>
            <ac:picMk id="3" creationId="{D2539275-4438-C440-AA9A-78DC46E80367}"/>
          </ac:picMkLst>
        </pc:picChg>
        <pc:picChg chg="add mod">
          <ac:chgData name="Phyllipe Lima" userId="afbdb2a7827722fd" providerId="LiveId" clId="{9FF1D9B5-715A-3F41-B6F1-39458FDE9049}" dt="2020-07-28T21:01:43.370" v="381" actId="1076"/>
          <ac:picMkLst>
            <pc:docMk/>
            <pc:sldMk cId="763440886" sldId="418"/>
            <ac:picMk id="7" creationId="{CA0A8D75-C5E9-C54B-8195-AF75604FE66D}"/>
          </ac:picMkLst>
        </pc:picChg>
      </pc:sldChg>
      <pc:sldChg chg="modSp mod">
        <pc:chgData name="Phyllipe Lima" userId="afbdb2a7827722fd" providerId="LiveId" clId="{9FF1D9B5-715A-3F41-B6F1-39458FDE9049}" dt="2020-07-28T21:18:36.226" v="768" actId="20577"/>
        <pc:sldMkLst>
          <pc:docMk/>
          <pc:sldMk cId="3063614989" sldId="512"/>
        </pc:sldMkLst>
        <pc:spChg chg="mod">
          <ac:chgData name="Phyllipe Lima" userId="afbdb2a7827722fd" providerId="LiveId" clId="{9FF1D9B5-715A-3F41-B6F1-39458FDE9049}" dt="2020-07-28T21:18:36.226" v="768" actId="20577"/>
          <ac:spMkLst>
            <pc:docMk/>
            <pc:sldMk cId="3063614989" sldId="512"/>
            <ac:spMk id="2" creationId="{00000000-0000-0000-0000-000000000000}"/>
          </ac:spMkLst>
        </pc:spChg>
      </pc:sldChg>
      <pc:sldChg chg="addSp delSp modSp add mod">
        <pc:chgData name="Phyllipe Lima" userId="afbdb2a7827722fd" providerId="LiveId" clId="{9FF1D9B5-715A-3F41-B6F1-39458FDE9049}" dt="2020-07-28T21:30:49.436" v="797" actId="1076"/>
        <pc:sldMkLst>
          <pc:docMk/>
          <pc:sldMk cId="2004292961" sldId="513"/>
        </pc:sldMkLst>
        <pc:spChg chg="mod">
          <ac:chgData name="Phyllipe Lima" userId="afbdb2a7827722fd" providerId="LiveId" clId="{9FF1D9B5-715A-3F41-B6F1-39458FDE9049}" dt="2020-07-28T20:56:15.787" v="133" actId="20577"/>
          <ac:spMkLst>
            <pc:docMk/>
            <pc:sldMk cId="2004292961" sldId="513"/>
            <ac:spMk id="2" creationId="{00000000-0000-0000-0000-000000000000}"/>
          </ac:spMkLst>
        </pc:spChg>
        <pc:spChg chg="mod">
          <ac:chgData name="Phyllipe Lima" userId="afbdb2a7827722fd" providerId="LiveId" clId="{9FF1D9B5-715A-3F41-B6F1-39458FDE9049}" dt="2020-07-28T21:30:48.372" v="796" actId="14100"/>
          <ac:spMkLst>
            <pc:docMk/>
            <pc:sldMk cId="2004292961" sldId="513"/>
            <ac:spMk id="10" creationId="{B49B171B-8E2E-4B50-ADB2-87B0FC0D608E}"/>
          </ac:spMkLst>
        </pc:spChg>
        <pc:picChg chg="del">
          <ac:chgData name="Phyllipe Lima" userId="afbdb2a7827722fd" providerId="LiveId" clId="{9FF1D9B5-715A-3F41-B6F1-39458FDE9049}" dt="2020-07-28T20:57:28.161" v="196" actId="478"/>
          <ac:picMkLst>
            <pc:docMk/>
            <pc:sldMk cId="2004292961" sldId="513"/>
            <ac:picMk id="3" creationId="{D2539275-4438-C440-AA9A-78DC46E80367}"/>
          </ac:picMkLst>
        </pc:picChg>
        <pc:picChg chg="add mod">
          <ac:chgData name="Phyllipe Lima" userId="afbdb2a7827722fd" providerId="LiveId" clId="{9FF1D9B5-715A-3F41-B6F1-39458FDE9049}" dt="2020-07-28T21:30:49.436" v="797" actId="1076"/>
          <ac:picMkLst>
            <pc:docMk/>
            <pc:sldMk cId="2004292961" sldId="513"/>
            <ac:picMk id="4" creationId="{49EEE6F5-ACB9-8044-AEA3-E2C27B9F43A6}"/>
          </ac:picMkLst>
        </pc:picChg>
        <pc:picChg chg="add del mod">
          <ac:chgData name="Phyllipe Lima" userId="afbdb2a7827722fd" providerId="LiveId" clId="{9FF1D9B5-715A-3F41-B6F1-39458FDE9049}" dt="2020-07-28T21:17:48.927" v="682" actId="21"/>
          <ac:picMkLst>
            <pc:docMk/>
            <pc:sldMk cId="2004292961" sldId="513"/>
            <ac:picMk id="11" creationId="{213BE997-743D-2541-809C-FCA952E8D575}"/>
          </ac:picMkLst>
        </pc:picChg>
      </pc:sldChg>
      <pc:sldChg chg="addSp delSp modSp add mod">
        <pc:chgData name="Phyllipe Lima" userId="afbdb2a7827722fd" providerId="LiveId" clId="{9FF1D9B5-715A-3F41-B6F1-39458FDE9049}" dt="2020-07-28T21:14:58.700" v="681" actId="1076"/>
        <pc:sldMkLst>
          <pc:docMk/>
          <pc:sldMk cId="1844332" sldId="514"/>
        </pc:sldMkLst>
        <pc:spChg chg="mod">
          <ac:chgData name="Phyllipe Lima" userId="afbdb2a7827722fd" providerId="LiveId" clId="{9FF1D9B5-715A-3F41-B6F1-39458FDE9049}" dt="2020-07-28T21:08:22.434" v="425" actId="20577"/>
          <ac:spMkLst>
            <pc:docMk/>
            <pc:sldMk cId="1844332" sldId="514"/>
            <ac:spMk id="2" creationId="{00000000-0000-0000-0000-000000000000}"/>
          </ac:spMkLst>
        </pc:spChg>
        <pc:spChg chg="del">
          <ac:chgData name="Phyllipe Lima" userId="afbdb2a7827722fd" providerId="LiveId" clId="{9FF1D9B5-715A-3F41-B6F1-39458FDE9049}" dt="2020-07-28T21:09:38.210" v="495" actId="478"/>
          <ac:spMkLst>
            <pc:docMk/>
            <pc:sldMk cId="1844332" sldId="514"/>
            <ac:spMk id="5" creationId="{93A8A103-1D2E-4575-8E4F-2722A4430001}"/>
          </ac:spMkLst>
        </pc:spChg>
        <pc:spChg chg="del">
          <ac:chgData name="Phyllipe Lima" userId="afbdb2a7827722fd" providerId="LiveId" clId="{9FF1D9B5-715A-3F41-B6F1-39458FDE9049}" dt="2020-07-28T21:08:27.557" v="428" actId="478"/>
          <ac:spMkLst>
            <pc:docMk/>
            <pc:sldMk cId="1844332" sldId="514"/>
            <ac:spMk id="9" creationId="{AB908C0A-AEC5-114C-8511-0AC3AEDEB7D6}"/>
          </ac:spMkLst>
        </pc:spChg>
        <pc:spChg chg="add mod">
          <ac:chgData name="Phyllipe Lima" userId="afbdb2a7827722fd" providerId="LiveId" clId="{9FF1D9B5-715A-3F41-B6F1-39458FDE9049}" dt="2020-07-28T21:14:58.700" v="681" actId="1076"/>
          <ac:spMkLst>
            <pc:docMk/>
            <pc:sldMk cId="1844332" sldId="514"/>
            <ac:spMk id="10" creationId="{8FF7B1E8-BDB9-B449-A9A2-D0364459AB0C}"/>
          </ac:spMkLst>
        </pc:spChg>
        <pc:spChg chg="del mod">
          <ac:chgData name="Phyllipe Lima" userId="afbdb2a7827722fd" providerId="LiveId" clId="{9FF1D9B5-715A-3F41-B6F1-39458FDE9049}" dt="2020-07-28T21:09:26.899" v="491" actId="478"/>
          <ac:spMkLst>
            <pc:docMk/>
            <pc:sldMk cId="1844332" sldId="514"/>
            <ac:spMk id="13" creationId="{B2D92254-2B60-4F84-898E-67611B4EB7D4}"/>
          </ac:spMkLst>
        </pc:spChg>
        <pc:picChg chg="add del mod">
          <ac:chgData name="Phyllipe Lima" userId="afbdb2a7827722fd" providerId="LiveId" clId="{9FF1D9B5-715A-3F41-B6F1-39458FDE9049}" dt="2020-07-28T21:12:43.944" v="594" actId="21"/>
          <ac:picMkLst>
            <pc:docMk/>
            <pc:sldMk cId="1844332" sldId="514"/>
            <ac:picMk id="7" creationId="{9166E829-7892-8F4A-92AE-569DEBF12748}"/>
          </ac:picMkLst>
        </pc:picChg>
      </pc:sldChg>
      <pc:sldChg chg="delSp add del mod">
        <pc:chgData name="Phyllipe Lima" userId="afbdb2a7827722fd" providerId="LiveId" clId="{9FF1D9B5-715A-3F41-B6F1-39458FDE9049}" dt="2020-07-28T21:08:02.282" v="385" actId="2696"/>
        <pc:sldMkLst>
          <pc:docMk/>
          <pc:sldMk cId="427757784" sldId="514"/>
        </pc:sldMkLst>
        <pc:picChg chg="del">
          <ac:chgData name="Phyllipe Lima" userId="afbdb2a7827722fd" providerId="LiveId" clId="{9FF1D9B5-715A-3F41-B6F1-39458FDE9049}" dt="2020-07-28T21:05:53.359" v="384" actId="478"/>
          <ac:picMkLst>
            <pc:docMk/>
            <pc:sldMk cId="427757784" sldId="514"/>
            <ac:picMk id="4" creationId="{49EEE6F5-ACB9-8044-AEA3-E2C27B9F43A6}"/>
          </ac:picMkLst>
        </pc:picChg>
      </pc:sldChg>
      <pc:sldChg chg="addSp delSp modSp add mod">
        <pc:chgData name="Phyllipe Lima" userId="afbdb2a7827722fd" providerId="LiveId" clId="{9FF1D9B5-715A-3F41-B6F1-39458FDE9049}" dt="2020-07-28T21:30:34.394" v="793" actId="1076"/>
        <pc:sldMkLst>
          <pc:docMk/>
          <pc:sldMk cId="2592794488" sldId="515"/>
        </pc:sldMkLst>
        <pc:spChg chg="mod">
          <ac:chgData name="Phyllipe Lima" userId="afbdb2a7827722fd" providerId="LiveId" clId="{9FF1D9B5-715A-3F41-B6F1-39458FDE9049}" dt="2020-07-28T21:30:34.394" v="793" actId="1076"/>
          <ac:spMkLst>
            <pc:docMk/>
            <pc:sldMk cId="2592794488" sldId="515"/>
            <ac:spMk id="2" creationId="{00000000-0000-0000-0000-000000000000}"/>
          </ac:spMkLst>
        </pc:spChg>
        <pc:spChg chg="mod">
          <ac:chgData name="Phyllipe Lima" userId="afbdb2a7827722fd" providerId="LiveId" clId="{9FF1D9B5-715A-3F41-B6F1-39458FDE9049}" dt="2020-07-28T21:30:32.102" v="792" actId="1076"/>
          <ac:spMkLst>
            <pc:docMk/>
            <pc:sldMk cId="2592794488" sldId="515"/>
            <ac:spMk id="12" creationId="{5899A09A-9AB5-2D4C-9434-9593C8E45011}"/>
          </ac:spMkLst>
        </pc:spChg>
        <pc:picChg chg="del">
          <ac:chgData name="Phyllipe Lima" userId="afbdb2a7827722fd" providerId="LiveId" clId="{9FF1D9B5-715A-3F41-B6F1-39458FDE9049}" dt="2020-07-28T21:17:57.360" v="685" actId="478"/>
          <ac:picMkLst>
            <pc:docMk/>
            <pc:sldMk cId="2592794488" sldId="515"/>
            <ac:picMk id="3" creationId="{D2539275-4438-C440-AA9A-78DC46E80367}"/>
          </ac:picMkLst>
        </pc:picChg>
        <pc:picChg chg="del">
          <ac:chgData name="Phyllipe Lima" userId="afbdb2a7827722fd" providerId="LiveId" clId="{9FF1D9B5-715A-3F41-B6F1-39458FDE9049}" dt="2020-07-28T21:29:21.498" v="771" actId="478"/>
          <ac:picMkLst>
            <pc:docMk/>
            <pc:sldMk cId="2592794488" sldId="515"/>
            <ac:picMk id="7" creationId="{CA0A8D75-C5E9-C54B-8195-AF75604FE66D}"/>
          </ac:picMkLst>
        </pc:picChg>
        <pc:picChg chg="del">
          <ac:chgData name="Phyllipe Lima" userId="afbdb2a7827722fd" providerId="LiveId" clId="{9FF1D9B5-715A-3F41-B6F1-39458FDE9049}" dt="2020-07-28T21:18:20.569" v="766" actId="478"/>
          <ac:picMkLst>
            <pc:docMk/>
            <pc:sldMk cId="2592794488" sldId="515"/>
            <ac:picMk id="9" creationId="{F8FC09E1-41CC-8744-A90B-0290D67CDF13}"/>
          </ac:picMkLst>
        </pc:picChg>
        <pc:picChg chg="add mod">
          <ac:chgData name="Phyllipe Lima" userId="afbdb2a7827722fd" providerId="LiveId" clId="{9FF1D9B5-715A-3F41-B6F1-39458FDE9049}" dt="2020-07-28T21:30:28.701" v="791" actId="1076"/>
          <ac:picMkLst>
            <pc:docMk/>
            <pc:sldMk cId="2592794488" sldId="515"/>
            <ac:picMk id="10" creationId="{B2C8EB79-6849-FC42-B5AC-544CC2EA2E9F}"/>
          </ac:picMkLst>
        </pc:picChg>
      </pc:sldChg>
      <pc:sldChg chg="addSp delSp modSp add del mod">
        <pc:chgData name="Phyllipe Lima" userId="afbdb2a7827722fd" providerId="LiveId" clId="{9FF1D9B5-715A-3F41-B6F1-39458FDE9049}" dt="2020-07-29T16:27:33.620" v="829" actId="2696"/>
        <pc:sldMkLst>
          <pc:docMk/>
          <pc:sldMk cId="4152975846" sldId="516"/>
        </pc:sldMkLst>
        <pc:spChg chg="add del mod">
          <ac:chgData name="Phyllipe Lima" userId="afbdb2a7827722fd" providerId="LiveId" clId="{9FF1D9B5-715A-3F41-B6F1-39458FDE9049}" dt="2020-07-29T16:26:35.090" v="803" actId="478"/>
          <ac:spMkLst>
            <pc:docMk/>
            <pc:sldMk cId="4152975846" sldId="516"/>
            <ac:spMk id="3" creationId="{BF0EB602-EDD6-8249-8A7C-8C3AC55A0179}"/>
          </ac:spMkLst>
        </pc:spChg>
        <pc:spChg chg="mod">
          <ac:chgData name="Phyllipe Lima" userId="afbdb2a7827722fd" providerId="LiveId" clId="{9FF1D9B5-715A-3F41-B6F1-39458FDE9049}" dt="2020-07-29T16:27:10.848" v="828" actId="1076"/>
          <ac:spMkLst>
            <pc:docMk/>
            <pc:sldMk cId="4152975846" sldId="516"/>
            <ac:spMk id="11" creationId="{14FFFA62-C49D-3E4D-BA13-F59998A075E1}"/>
          </ac:spMkLst>
        </pc:spChg>
        <pc:picChg chg="del">
          <ac:chgData name="Phyllipe Lima" userId="afbdb2a7827722fd" providerId="LiveId" clId="{9FF1D9B5-715A-3F41-B6F1-39458FDE9049}" dt="2020-07-29T16:26:29.231" v="799" actId="478"/>
          <ac:picMkLst>
            <pc:docMk/>
            <pc:sldMk cId="4152975846" sldId="516"/>
            <ac:picMk id="2" creationId="{D1022ED2-40C1-DF45-AA28-07A7A24DE0D4}"/>
          </ac:picMkLst>
        </pc:picChg>
        <pc:picChg chg="del">
          <ac:chgData name="Phyllipe Lima" userId="afbdb2a7827722fd" providerId="LiveId" clId="{9FF1D9B5-715A-3F41-B6F1-39458FDE9049}" dt="2020-07-29T16:26:30.315" v="801" actId="478"/>
          <ac:picMkLst>
            <pc:docMk/>
            <pc:sldMk cId="4152975846" sldId="516"/>
            <ac:picMk id="4" creationId="{BBA1AF78-AB64-7D4A-9239-8D9265050429}"/>
          </ac:picMkLst>
        </pc:picChg>
        <pc:picChg chg="del">
          <ac:chgData name="Phyllipe Lima" userId="afbdb2a7827722fd" providerId="LiveId" clId="{9FF1D9B5-715A-3F41-B6F1-39458FDE9049}" dt="2020-07-29T16:26:29.833" v="800" actId="478"/>
          <ac:picMkLst>
            <pc:docMk/>
            <pc:sldMk cId="4152975846" sldId="516"/>
            <ac:picMk id="5" creationId="{C5D01DF1-1CE9-2444-8002-87D654ED17B9}"/>
          </ac:picMkLst>
        </pc:picChg>
      </pc:sldChg>
    </pc:docChg>
  </pc:docChgLst>
  <pc:docChgLst>
    <pc:chgData name="Phyllipe Lima" userId="afbdb2a7827722fd" providerId="LiveId" clId="{AF387B0B-9313-40B3-9F29-A1A75BA6C121}"/>
    <pc:docChg chg="addSld modSld">
      <pc:chgData name="Phyllipe Lima" userId="afbdb2a7827722fd" providerId="LiveId" clId="{AF387B0B-9313-40B3-9F29-A1A75BA6C121}" dt="2020-04-05T22:56:56.027" v="25" actId="20577"/>
      <pc:docMkLst>
        <pc:docMk/>
      </pc:docMkLst>
      <pc:sldChg chg="modSp add mod">
        <pc:chgData name="Phyllipe Lima" userId="afbdb2a7827722fd" providerId="LiveId" clId="{AF387B0B-9313-40B3-9F29-A1A75BA6C121}" dt="2020-04-05T22:56:56.027" v="25" actId="20577"/>
        <pc:sldMkLst>
          <pc:docMk/>
          <pc:sldMk cId="3368561108" sldId="452"/>
        </pc:sldMkLst>
        <pc:spChg chg="mod">
          <ac:chgData name="Phyllipe Lima" userId="afbdb2a7827722fd" providerId="LiveId" clId="{AF387B0B-9313-40B3-9F29-A1A75BA6C121}" dt="2020-04-05T22:56:56.027" v="25" actId="20577"/>
          <ac:spMkLst>
            <pc:docMk/>
            <pc:sldMk cId="3368561108" sldId="452"/>
            <ac:spMk id="9" creationId="{D0A97853-0371-4A44-89FC-C7631D39F27C}"/>
          </ac:spMkLst>
        </pc:spChg>
      </pc:sldChg>
    </pc:docChg>
  </pc:docChgLst>
  <pc:docChgLst>
    <pc:chgData name="Phyllipe Lima" userId="afbdb2a7827722fd" providerId="LiveId" clId="{15B9E0AE-A606-4F89-97B0-313078CAF259}"/>
    <pc:docChg chg="undo custSel addSld delSld modSld sldOrd">
      <pc:chgData name="Phyllipe Lima" userId="afbdb2a7827722fd" providerId="LiveId" clId="{15B9E0AE-A606-4F89-97B0-313078CAF259}" dt="2021-08-02T21:58:07.864" v="352" actId="20577"/>
      <pc:docMkLst>
        <pc:docMk/>
      </pc:docMkLst>
      <pc:sldChg chg="modSp mod">
        <pc:chgData name="Phyllipe Lima" userId="afbdb2a7827722fd" providerId="LiveId" clId="{15B9E0AE-A606-4F89-97B0-313078CAF259}" dt="2021-08-02T20:16:23.856" v="305" actId="20577"/>
        <pc:sldMkLst>
          <pc:docMk/>
          <pc:sldMk cId="1377014890" sldId="260"/>
        </pc:sldMkLst>
        <pc:spChg chg="mod">
          <ac:chgData name="Phyllipe Lima" userId="afbdb2a7827722fd" providerId="LiveId" clId="{15B9E0AE-A606-4F89-97B0-313078CAF259}" dt="2021-08-02T20:16:23.856" v="305" actId="20577"/>
          <ac:spMkLst>
            <pc:docMk/>
            <pc:sldMk cId="1377014890" sldId="260"/>
            <ac:spMk id="3" creationId="{00000000-0000-0000-0000-000000000000}"/>
          </ac:spMkLst>
        </pc:spChg>
      </pc:sldChg>
      <pc:sldChg chg="modSp mod">
        <pc:chgData name="Phyllipe Lima" userId="afbdb2a7827722fd" providerId="LiveId" clId="{15B9E0AE-A606-4F89-97B0-313078CAF259}" dt="2021-08-02T21:58:07.864" v="352" actId="20577"/>
        <pc:sldMkLst>
          <pc:docMk/>
          <pc:sldMk cId="1517057976" sldId="519"/>
        </pc:sldMkLst>
        <pc:spChg chg="mod">
          <ac:chgData name="Phyllipe Lima" userId="afbdb2a7827722fd" providerId="LiveId" clId="{15B9E0AE-A606-4F89-97B0-313078CAF259}" dt="2021-08-02T21:58:07.864" v="352" actId="20577"/>
          <ac:spMkLst>
            <pc:docMk/>
            <pc:sldMk cId="1517057976" sldId="519"/>
            <ac:spMk id="3" creationId="{00000000-0000-0000-0000-000000000000}"/>
          </ac:spMkLst>
        </pc:spChg>
      </pc:sldChg>
      <pc:sldChg chg="addSp delSp modSp mod">
        <pc:chgData name="Phyllipe Lima" userId="afbdb2a7827722fd" providerId="LiveId" clId="{15B9E0AE-A606-4F89-97B0-313078CAF259}" dt="2021-08-01T20:52:36.138" v="81" actId="1076"/>
        <pc:sldMkLst>
          <pc:docMk/>
          <pc:sldMk cId="857320249" sldId="521"/>
        </pc:sldMkLst>
        <pc:picChg chg="del">
          <ac:chgData name="Phyllipe Lima" userId="afbdb2a7827722fd" providerId="LiveId" clId="{15B9E0AE-A606-4F89-97B0-313078CAF259}" dt="2021-08-01T20:52:27.852" v="75" actId="478"/>
          <ac:picMkLst>
            <pc:docMk/>
            <pc:sldMk cId="857320249" sldId="521"/>
            <ac:picMk id="4" creationId="{1E4D8B72-C89B-CC44-B065-174C88988F91}"/>
          </ac:picMkLst>
        </pc:picChg>
        <pc:picChg chg="add mod ord">
          <ac:chgData name="Phyllipe Lima" userId="afbdb2a7827722fd" providerId="LiveId" clId="{15B9E0AE-A606-4F89-97B0-313078CAF259}" dt="2021-08-01T20:52:36.138" v="81" actId="1076"/>
          <ac:picMkLst>
            <pc:docMk/>
            <pc:sldMk cId="857320249" sldId="521"/>
            <ac:picMk id="6" creationId="{EADD3329-A5EC-4907-B155-DB91320F96A4}"/>
          </ac:picMkLst>
        </pc:picChg>
      </pc:sldChg>
      <pc:sldChg chg="add">
        <pc:chgData name="Phyllipe Lima" userId="afbdb2a7827722fd" providerId="LiveId" clId="{15B9E0AE-A606-4F89-97B0-313078CAF259}" dt="2021-08-01T20:56:14.783" v="220"/>
        <pc:sldMkLst>
          <pc:docMk/>
          <pc:sldMk cId="1782806240" sldId="526"/>
        </pc:sldMkLst>
      </pc:sldChg>
      <pc:sldChg chg="del">
        <pc:chgData name="Phyllipe Lima" userId="afbdb2a7827722fd" providerId="LiveId" clId="{15B9E0AE-A606-4F89-97B0-313078CAF259}" dt="2021-08-01T20:56:10.585" v="219" actId="2696"/>
        <pc:sldMkLst>
          <pc:docMk/>
          <pc:sldMk cId="2902117214" sldId="526"/>
        </pc:sldMkLst>
      </pc:sldChg>
      <pc:sldChg chg="addSp modSp del mod ord">
        <pc:chgData name="Phyllipe Lima" userId="afbdb2a7827722fd" providerId="LiveId" clId="{15B9E0AE-A606-4F89-97B0-313078CAF259}" dt="2021-08-01T20:56:10.585" v="219" actId="2696"/>
        <pc:sldMkLst>
          <pc:docMk/>
          <pc:sldMk cId="27514533" sldId="527"/>
        </pc:sldMkLst>
        <pc:spChg chg="mod">
          <ac:chgData name="Phyllipe Lima" userId="afbdb2a7827722fd" providerId="LiveId" clId="{15B9E0AE-A606-4F89-97B0-313078CAF259}" dt="2021-08-01T20:55:38.630" v="211" actId="6549"/>
          <ac:spMkLst>
            <pc:docMk/>
            <pc:sldMk cId="27514533" sldId="527"/>
            <ac:spMk id="5" creationId="{2F03DEB4-6799-474A-88F4-C94ED1E96D27}"/>
          </ac:spMkLst>
        </pc:spChg>
        <pc:picChg chg="add mod">
          <ac:chgData name="Phyllipe Lima" userId="afbdb2a7827722fd" providerId="LiveId" clId="{15B9E0AE-A606-4F89-97B0-313078CAF259}" dt="2021-08-01T20:55:47.910" v="215" actId="14100"/>
          <ac:picMkLst>
            <pc:docMk/>
            <pc:sldMk cId="27514533" sldId="527"/>
            <ac:picMk id="6" creationId="{BE805EAF-21E8-4EF3-9066-F7246BB0CFB1}"/>
          </ac:picMkLst>
        </pc:picChg>
        <pc:picChg chg="mod">
          <ac:chgData name="Phyllipe Lima" userId="afbdb2a7827722fd" providerId="LiveId" clId="{15B9E0AE-A606-4F89-97B0-313078CAF259}" dt="2021-08-01T20:55:50.910" v="217" actId="1076"/>
          <ac:picMkLst>
            <pc:docMk/>
            <pc:sldMk cId="27514533" sldId="527"/>
            <ac:picMk id="2050" creationId="{C0F22C25-B413-B04D-A17B-AD3CDF3F6D12}"/>
          </ac:picMkLst>
        </pc:picChg>
      </pc:sldChg>
      <pc:sldChg chg="add">
        <pc:chgData name="Phyllipe Lima" userId="afbdb2a7827722fd" providerId="LiveId" clId="{15B9E0AE-A606-4F89-97B0-313078CAF259}" dt="2021-08-01T20:56:14.783" v="220"/>
        <pc:sldMkLst>
          <pc:docMk/>
          <pc:sldMk cId="2859413903" sldId="527"/>
        </pc:sldMkLst>
      </pc:sldChg>
      <pc:sldChg chg="add del">
        <pc:chgData name="Phyllipe Lima" userId="afbdb2a7827722fd" providerId="LiveId" clId="{15B9E0AE-A606-4F89-97B0-313078CAF259}" dt="2021-08-01T20:56:01.614" v="218" actId="47"/>
        <pc:sldMkLst>
          <pc:docMk/>
          <pc:sldMk cId="223431044" sldId="528"/>
        </pc:sldMkLst>
      </pc:sldChg>
    </pc:docChg>
  </pc:docChgLst>
  <pc:docChgLst>
    <pc:chgData name="Phyllipe Lima" userId="afbdb2a7827722fd" providerId="LiveId" clId="{8F8C17D1-ED3A-0243-82D5-1E73641C6A8F}"/>
    <pc:docChg chg="custSel modSld modShowInfo">
      <pc:chgData name="Phyllipe Lima" userId="afbdb2a7827722fd" providerId="LiveId" clId="{8F8C17D1-ED3A-0243-82D5-1E73641C6A8F}" dt="2021-02-23T22:22:09.668" v="156" actId="2744"/>
      <pc:docMkLst>
        <pc:docMk/>
      </pc:docMkLst>
      <pc:sldChg chg="modSp mod">
        <pc:chgData name="Phyllipe Lima" userId="afbdb2a7827722fd" providerId="LiveId" clId="{8F8C17D1-ED3A-0243-82D5-1E73641C6A8F}" dt="2021-02-23T18:06:15.457" v="155" actId="20577"/>
        <pc:sldMkLst>
          <pc:docMk/>
          <pc:sldMk cId="1377014890" sldId="260"/>
        </pc:sldMkLst>
        <pc:spChg chg="mod">
          <ac:chgData name="Phyllipe Lima" userId="afbdb2a7827722fd" providerId="LiveId" clId="{8F8C17D1-ED3A-0243-82D5-1E73641C6A8F}" dt="2021-02-23T18:06:15.457" v="155" actId="20577"/>
          <ac:spMkLst>
            <pc:docMk/>
            <pc:sldMk cId="1377014890" sldId="260"/>
            <ac:spMk id="3" creationId="{00000000-0000-0000-0000-000000000000}"/>
          </ac:spMkLst>
        </pc:spChg>
      </pc:sldChg>
      <pc:sldChg chg="addSp delSp modSp mod">
        <pc:chgData name="Phyllipe Lima" userId="afbdb2a7827722fd" providerId="LiveId" clId="{8F8C17D1-ED3A-0243-82D5-1E73641C6A8F}" dt="2021-02-18T12:26:04.148" v="88" actId="1076"/>
        <pc:sldMkLst>
          <pc:docMk/>
          <pc:sldMk cId="1033004714" sldId="272"/>
        </pc:sldMkLst>
        <pc:picChg chg="del">
          <ac:chgData name="Phyllipe Lima" userId="afbdb2a7827722fd" providerId="LiveId" clId="{8F8C17D1-ED3A-0243-82D5-1E73641C6A8F}" dt="2021-02-18T12:25:17.565" v="83" actId="478"/>
          <ac:picMkLst>
            <pc:docMk/>
            <pc:sldMk cId="1033004714" sldId="272"/>
            <ac:picMk id="4" creationId="{84A8D915-8760-3B45-9A01-37A7357A0126}"/>
          </ac:picMkLst>
        </pc:picChg>
        <pc:picChg chg="add mod">
          <ac:chgData name="Phyllipe Lima" userId="afbdb2a7827722fd" providerId="LiveId" clId="{8F8C17D1-ED3A-0243-82D5-1E73641C6A8F}" dt="2021-02-18T12:26:04.148" v="88" actId="1076"/>
          <ac:picMkLst>
            <pc:docMk/>
            <pc:sldMk cId="1033004714" sldId="272"/>
            <ac:picMk id="1026" creationId="{55BBAA76-6C4A-5B47-936D-B439AAB2643B}"/>
          </ac:picMkLst>
        </pc:picChg>
      </pc:sldChg>
      <pc:sldChg chg="modSp mod">
        <pc:chgData name="Phyllipe Lima" userId="afbdb2a7827722fd" providerId="LiveId" clId="{8F8C17D1-ED3A-0243-82D5-1E73641C6A8F}" dt="2021-02-18T12:16:05.187" v="72" actId="27636"/>
        <pc:sldMkLst>
          <pc:docMk/>
          <pc:sldMk cId="1517057976" sldId="519"/>
        </pc:sldMkLst>
        <pc:spChg chg="mod">
          <ac:chgData name="Phyllipe Lima" userId="afbdb2a7827722fd" providerId="LiveId" clId="{8F8C17D1-ED3A-0243-82D5-1E73641C6A8F}" dt="2021-02-18T12:16:05.187" v="72" actId="27636"/>
          <ac:spMkLst>
            <pc:docMk/>
            <pc:sldMk cId="1517057976" sldId="519"/>
            <ac:spMk id="3" creationId="{00000000-0000-0000-0000-000000000000}"/>
          </ac:spMkLst>
        </pc:spChg>
      </pc:sldChg>
      <pc:sldChg chg="addSp delSp modSp mod">
        <pc:chgData name="Phyllipe Lima" userId="afbdb2a7827722fd" providerId="LiveId" clId="{8F8C17D1-ED3A-0243-82D5-1E73641C6A8F}" dt="2021-02-18T12:21:05.624" v="82" actId="693"/>
        <pc:sldMkLst>
          <pc:docMk/>
          <pc:sldMk cId="857320249" sldId="521"/>
        </pc:sldMkLst>
        <pc:spChg chg="add mod">
          <ac:chgData name="Phyllipe Lima" userId="afbdb2a7827722fd" providerId="LiveId" clId="{8F8C17D1-ED3A-0243-82D5-1E73641C6A8F}" dt="2021-02-18T12:21:05.624" v="82" actId="693"/>
          <ac:spMkLst>
            <pc:docMk/>
            <pc:sldMk cId="857320249" sldId="521"/>
            <ac:spMk id="5" creationId="{9857224F-4896-4443-855D-B84675AA62E0}"/>
          </ac:spMkLst>
        </pc:spChg>
        <pc:picChg chg="del">
          <ac:chgData name="Phyllipe Lima" userId="afbdb2a7827722fd" providerId="LiveId" clId="{8F8C17D1-ED3A-0243-82D5-1E73641C6A8F}" dt="2021-02-18T12:20:09.738" v="73" actId="478"/>
          <ac:picMkLst>
            <pc:docMk/>
            <pc:sldMk cId="857320249" sldId="521"/>
            <ac:picMk id="3" creationId="{F09CC83D-4AD6-6F47-826E-70F5737162CB}"/>
          </ac:picMkLst>
        </pc:picChg>
        <pc:picChg chg="add mod">
          <ac:chgData name="Phyllipe Lima" userId="afbdb2a7827722fd" providerId="LiveId" clId="{8F8C17D1-ED3A-0243-82D5-1E73641C6A8F}" dt="2021-02-18T12:20:14.437" v="76" actId="1076"/>
          <ac:picMkLst>
            <pc:docMk/>
            <pc:sldMk cId="857320249" sldId="521"/>
            <ac:picMk id="4" creationId="{1E4D8B72-C89B-CC44-B065-174C88988F91}"/>
          </ac:picMkLst>
        </pc:picChg>
      </pc:sldChg>
    </pc:docChg>
  </pc:docChgLst>
  <pc:docChgLst>
    <pc:chgData name="Chris Lima" userId="b5ea056ce2397b48" providerId="LiveId" clId="{BEF0BC30-0B44-4067-B593-A7897D57F1CA}"/>
    <pc:docChg chg="undo custSel delSld modSld modShowInfo">
      <pc:chgData name="Chris Lima" userId="b5ea056ce2397b48" providerId="LiveId" clId="{BEF0BC30-0B44-4067-B593-A7897D57F1CA}" dt="2022-03-01T17:17:42.659" v="78" actId="20577"/>
      <pc:docMkLst>
        <pc:docMk/>
      </pc:docMkLst>
      <pc:sldChg chg="addSp modSp mod">
        <pc:chgData name="Chris Lima" userId="b5ea056ce2397b48" providerId="LiveId" clId="{BEF0BC30-0B44-4067-B593-A7897D57F1CA}" dt="2022-03-01T17:10:53.469" v="60" actId="1076"/>
        <pc:sldMkLst>
          <pc:docMk/>
          <pc:sldMk cId="1975627203" sldId="257"/>
        </pc:sldMkLst>
        <pc:spChg chg="mod">
          <ac:chgData name="Chris Lima" userId="b5ea056ce2397b48" providerId="LiveId" clId="{BEF0BC30-0B44-4067-B593-A7897D57F1CA}" dt="2022-03-01T17:09:06.920" v="47" actId="1076"/>
          <ac:spMkLst>
            <pc:docMk/>
            <pc:sldMk cId="1975627203" sldId="257"/>
            <ac:spMk id="2" creationId="{00000000-0000-0000-0000-000000000000}"/>
          </ac:spMkLst>
        </pc:spChg>
        <pc:spChg chg="mod">
          <ac:chgData name="Chris Lima" userId="b5ea056ce2397b48" providerId="LiveId" clId="{BEF0BC30-0B44-4067-B593-A7897D57F1CA}" dt="2022-03-01T17:08:02.331" v="0"/>
          <ac:spMkLst>
            <pc:docMk/>
            <pc:sldMk cId="1975627203" sldId="257"/>
            <ac:spMk id="3" creationId="{00000000-0000-0000-0000-000000000000}"/>
          </ac:spMkLst>
        </pc:spChg>
        <pc:picChg chg="add mod">
          <ac:chgData name="Chris Lima" userId="b5ea056ce2397b48" providerId="LiveId" clId="{BEF0BC30-0B44-4067-B593-A7897D57F1CA}" dt="2022-03-01T17:10:36.248" v="57" actId="1076"/>
          <ac:picMkLst>
            <pc:docMk/>
            <pc:sldMk cId="1975627203" sldId="257"/>
            <ac:picMk id="6" creationId="{145A1009-C13F-4937-A414-41DD3AB12F88}"/>
          </ac:picMkLst>
        </pc:picChg>
        <pc:picChg chg="add mod">
          <ac:chgData name="Chris Lima" userId="b5ea056ce2397b48" providerId="LiveId" clId="{BEF0BC30-0B44-4067-B593-A7897D57F1CA}" dt="2022-03-01T17:10:53.469" v="60" actId="1076"/>
          <ac:picMkLst>
            <pc:docMk/>
            <pc:sldMk cId="1975627203" sldId="257"/>
            <ac:picMk id="9" creationId="{2E05440C-563F-4321-A321-0C1D75B1DCB3}"/>
          </ac:picMkLst>
        </pc:picChg>
      </pc:sldChg>
      <pc:sldChg chg="modSp mod">
        <pc:chgData name="Chris Lima" userId="b5ea056ce2397b48" providerId="LiveId" clId="{BEF0BC30-0B44-4067-B593-A7897D57F1CA}" dt="2022-03-01T17:13:23.104" v="75" actId="5793"/>
        <pc:sldMkLst>
          <pc:docMk/>
          <pc:sldMk cId="2004292961" sldId="513"/>
        </pc:sldMkLst>
        <pc:spChg chg="mod">
          <ac:chgData name="Chris Lima" userId="b5ea056ce2397b48" providerId="LiveId" clId="{BEF0BC30-0B44-4067-B593-A7897D57F1CA}" dt="2022-03-01T17:13:23.104" v="75" actId="5793"/>
          <ac:spMkLst>
            <pc:docMk/>
            <pc:sldMk cId="2004292961" sldId="513"/>
            <ac:spMk id="10" creationId="{B49B171B-8E2E-4B50-ADB2-87B0FC0D608E}"/>
          </ac:spMkLst>
        </pc:spChg>
      </pc:sldChg>
      <pc:sldChg chg="del">
        <pc:chgData name="Chris Lima" userId="b5ea056ce2397b48" providerId="LiveId" clId="{BEF0BC30-0B44-4067-B593-A7897D57F1CA}" dt="2022-03-01T17:09:34.467" v="50" actId="47"/>
        <pc:sldMkLst>
          <pc:docMk/>
          <pc:sldMk cId="1844332" sldId="514"/>
        </pc:sldMkLst>
      </pc:sldChg>
      <pc:sldChg chg="modSp mod">
        <pc:chgData name="Chris Lima" userId="b5ea056ce2397b48" providerId="LiveId" clId="{BEF0BC30-0B44-4067-B593-A7897D57F1CA}" dt="2022-03-01T17:17:42.659" v="78" actId="20577"/>
        <pc:sldMkLst>
          <pc:docMk/>
          <pc:sldMk cId="2592794488" sldId="515"/>
        </pc:sldMkLst>
        <pc:spChg chg="mod">
          <ac:chgData name="Chris Lima" userId="b5ea056ce2397b48" providerId="LiveId" clId="{BEF0BC30-0B44-4067-B593-A7897D57F1CA}" dt="2022-03-01T17:17:42.659" v="78" actId="20577"/>
          <ac:spMkLst>
            <pc:docMk/>
            <pc:sldMk cId="2592794488" sldId="515"/>
            <ac:spMk id="12" creationId="{5899A09A-9AB5-2D4C-9434-9593C8E45011}"/>
          </ac:spMkLst>
        </pc:spChg>
      </pc:sldChg>
      <pc:sldChg chg="del">
        <pc:chgData name="Chris Lima" userId="b5ea056ce2397b48" providerId="LiveId" clId="{BEF0BC30-0B44-4067-B593-A7897D57F1CA}" dt="2022-03-01T17:09:20.797" v="48" actId="47"/>
        <pc:sldMkLst>
          <pc:docMk/>
          <pc:sldMk cId="2683374265" sldId="516"/>
        </pc:sldMkLst>
      </pc:sldChg>
      <pc:sldChg chg="del">
        <pc:chgData name="Chris Lima" userId="b5ea056ce2397b48" providerId="LiveId" clId="{BEF0BC30-0B44-4067-B593-A7897D57F1CA}" dt="2022-03-01T17:09:31.239" v="49" actId="47"/>
        <pc:sldMkLst>
          <pc:docMk/>
          <pc:sldMk cId="931221963" sldId="517"/>
        </pc:sldMkLst>
      </pc:sldChg>
      <pc:sldChg chg="modSp mod">
        <pc:chgData name="Chris Lima" userId="b5ea056ce2397b48" providerId="LiveId" clId="{BEF0BC30-0B44-4067-B593-A7897D57F1CA}" dt="2022-03-01T17:11:06.574" v="65" actId="20577"/>
        <pc:sldMkLst>
          <pc:docMk/>
          <pc:sldMk cId="1517057976" sldId="519"/>
        </pc:sldMkLst>
        <pc:spChg chg="mod">
          <ac:chgData name="Chris Lima" userId="b5ea056ce2397b48" providerId="LiveId" clId="{BEF0BC30-0B44-4067-B593-A7897D57F1CA}" dt="2022-03-01T17:11:06.574" v="65" actId="20577"/>
          <ac:spMkLst>
            <pc:docMk/>
            <pc:sldMk cId="1517057976" sldId="519"/>
            <ac:spMk id="3" creationId="{00000000-0000-0000-0000-000000000000}"/>
          </ac:spMkLst>
        </pc:spChg>
      </pc:sldChg>
      <pc:sldChg chg="del">
        <pc:chgData name="Chris Lima" userId="b5ea056ce2397b48" providerId="LiveId" clId="{BEF0BC30-0B44-4067-B593-A7897D57F1CA}" dt="2022-03-01T17:11:16.564" v="67" actId="47"/>
        <pc:sldMkLst>
          <pc:docMk/>
          <pc:sldMk cId="1782806240" sldId="526"/>
        </pc:sldMkLst>
      </pc:sldChg>
      <pc:sldChg chg="del">
        <pc:chgData name="Chris Lima" userId="b5ea056ce2397b48" providerId="LiveId" clId="{BEF0BC30-0B44-4067-B593-A7897D57F1CA}" dt="2022-03-01T17:11:14.977" v="66" actId="47"/>
        <pc:sldMkLst>
          <pc:docMk/>
          <pc:sldMk cId="2859413903" sldId="527"/>
        </pc:sldMkLst>
      </pc:sldChg>
    </pc:docChg>
  </pc:docChgLst>
  <pc:docChgLst>
    <pc:chgData name="Phyllipe Lima" userId="afbdb2a7827722fd" providerId="LiveId" clId="{6CB16C3E-0E19-4C29-893E-12BD5EBAFE7D}"/>
    <pc:docChg chg="addSld delSld modSld">
      <pc:chgData name="Phyllipe Lima" userId="afbdb2a7827722fd" providerId="LiveId" clId="{6CB16C3E-0E19-4C29-893E-12BD5EBAFE7D}" dt="2020-03-20T21:48:58.269" v="206" actId="5793"/>
      <pc:docMkLst>
        <pc:docMk/>
      </pc:docMkLst>
      <pc:sldChg chg="modSp mod">
        <pc:chgData name="Phyllipe Lima" userId="afbdb2a7827722fd" providerId="LiveId" clId="{6CB16C3E-0E19-4C29-893E-12BD5EBAFE7D}" dt="2020-03-20T21:47:44.549" v="21" actId="20577"/>
        <pc:sldMkLst>
          <pc:docMk/>
          <pc:sldMk cId="1975627203" sldId="257"/>
        </pc:sldMkLst>
        <pc:spChg chg="mod">
          <ac:chgData name="Phyllipe Lima" userId="afbdb2a7827722fd" providerId="LiveId" clId="{6CB16C3E-0E19-4C29-893E-12BD5EBAFE7D}" dt="2020-03-20T21:47:44.549" v="21" actId="20577"/>
          <ac:spMkLst>
            <pc:docMk/>
            <pc:sldMk cId="1975627203" sldId="257"/>
            <ac:spMk id="2" creationId="{00000000-0000-0000-0000-000000000000}"/>
          </ac:spMkLst>
        </pc:spChg>
      </pc:sldChg>
      <pc:sldChg chg="modSp modAnim">
        <pc:chgData name="Phyllipe Lima" userId="afbdb2a7827722fd" providerId="LiveId" clId="{6CB16C3E-0E19-4C29-893E-12BD5EBAFE7D}" dt="2020-03-20T21:48:58.269" v="206" actId="5793"/>
        <pc:sldMkLst>
          <pc:docMk/>
          <pc:sldMk cId="1708451728" sldId="259"/>
        </pc:sldMkLst>
        <pc:spChg chg="mod">
          <ac:chgData name="Phyllipe Lima" userId="afbdb2a7827722fd" providerId="LiveId" clId="{6CB16C3E-0E19-4C29-893E-12BD5EBAFE7D}" dt="2020-03-20T21:48:58.269" v="206" actId="5793"/>
          <ac:spMkLst>
            <pc:docMk/>
            <pc:sldMk cId="1708451728" sldId="259"/>
            <ac:spMk id="3" creationId="{00000000-0000-0000-0000-000000000000}"/>
          </ac:spMkLst>
        </pc:spChg>
      </pc:sldChg>
      <pc:sldChg chg="del">
        <pc:chgData name="Phyllipe Lima" userId="afbdb2a7827722fd" providerId="LiveId" clId="{6CB16C3E-0E19-4C29-893E-12BD5EBAFE7D}" dt="2020-03-20T21:47:57.663" v="23" actId="47"/>
        <pc:sldMkLst>
          <pc:docMk/>
          <pc:sldMk cId="1713426029" sldId="404"/>
        </pc:sldMkLst>
      </pc:sldChg>
      <pc:sldChg chg="add">
        <pc:chgData name="Phyllipe Lima" userId="afbdb2a7827722fd" providerId="LiveId" clId="{6CB16C3E-0E19-4C29-893E-12BD5EBAFE7D}" dt="2020-03-20T21:47:55.634" v="22"/>
        <pc:sldMkLst>
          <pc:docMk/>
          <pc:sldMk cId="3168639760" sldId="416"/>
        </pc:sldMkLst>
      </pc:sldChg>
    </pc:docChg>
  </pc:docChgLst>
  <pc:docChgLst>
    <pc:chgData name="Chris Lima" userId="b5ea056ce2397b48" providerId="LiveId" clId="{6EC39487-4393-4050-943A-D941BB253060}"/>
    <pc:docChg chg="undo custSel addSld delSld modSld">
      <pc:chgData name="Chris Lima" userId="b5ea056ce2397b48" providerId="LiveId" clId="{6EC39487-4393-4050-943A-D941BB253060}" dt="2023-02-06T19:53:16.371" v="369" actId="404"/>
      <pc:docMkLst>
        <pc:docMk/>
      </pc:docMkLst>
      <pc:sldChg chg="modSp add mod">
        <pc:chgData name="Chris Lima" userId="b5ea056ce2397b48" providerId="LiveId" clId="{6EC39487-4393-4050-943A-D941BB253060}" dt="2023-02-06T19:38:10.373" v="25" actId="207"/>
        <pc:sldMkLst>
          <pc:docMk/>
          <pc:sldMk cId="0" sldId="258"/>
        </pc:sldMkLst>
        <pc:spChg chg="mod">
          <ac:chgData name="Chris Lima" userId="b5ea056ce2397b48" providerId="LiveId" clId="{6EC39487-4393-4050-943A-D941BB253060}" dt="2023-02-05T15:41:03.129" v="5" actId="404"/>
          <ac:spMkLst>
            <pc:docMk/>
            <pc:sldMk cId="0" sldId="258"/>
            <ac:spMk id="70" creationId="{00000000-0000-0000-0000-000000000000}"/>
          </ac:spMkLst>
        </pc:spChg>
        <pc:spChg chg="mod">
          <ac:chgData name="Chris Lima" userId="b5ea056ce2397b48" providerId="LiveId" clId="{6EC39487-4393-4050-943A-D941BB253060}" dt="2023-02-06T19:38:10.373" v="25" actId="207"/>
          <ac:spMkLst>
            <pc:docMk/>
            <pc:sldMk cId="0" sldId="258"/>
            <ac:spMk id="71" creationId="{00000000-0000-0000-0000-000000000000}"/>
          </ac:spMkLst>
        </pc:spChg>
      </pc:sldChg>
      <pc:sldChg chg="modSp add mod">
        <pc:chgData name="Chris Lima" userId="b5ea056ce2397b48" providerId="LiveId" clId="{6EC39487-4393-4050-943A-D941BB253060}" dt="2023-02-06T19:38:53.838" v="37" actId="207"/>
        <pc:sldMkLst>
          <pc:docMk/>
          <pc:sldMk cId="0" sldId="259"/>
        </pc:sldMkLst>
        <pc:spChg chg="mod">
          <ac:chgData name="Chris Lima" userId="b5ea056ce2397b48" providerId="LiveId" clId="{6EC39487-4393-4050-943A-D941BB253060}" dt="2023-02-06T19:38:53.838" v="37" actId="207"/>
          <ac:spMkLst>
            <pc:docMk/>
            <pc:sldMk cId="0" sldId="259"/>
            <ac:spMk id="78" creationId="{00000000-0000-0000-0000-000000000000}"/>
          </ac:spMkLst>
        </pc:spChg>
      </pc:sldChg>
      <pc:sldChg chg="add">
        <pc:chgData name="Chris Lima" userId="b5ea056ce2397b48" providerId="LiveId" clId="{6EC39487-4393-4050-943A-D941BB253060}" dt="2023-02-05T15:41:47.650" v="11"/>
        <pc:sldMkLst>
          <pc:docMk/>
          <pc:sldMk cId="0" sldId="265"/>
        </pc:sldMkLst>
      </pc:sldChg>
      <pc:sldChg chg="modSp add mod">
        <pc:chgData name="Chris Lima" userId="b5ea056ce2397b48" providerId="LiveId" clId="{6EC39487-4393-4050-943A-D941BB253060}" dt="2023-02-05T15:42:58.968" v="13" actId="20577"/>
        <pc:sldMkLst>
          <pc:docMk/>
          <pc:sldMk cId="0" sldId="273"/>
        </pc:sldMkLst>
        <pc:spChg chg="mod">
          <ac:chgData name="Chris Lima" userId="b5ea056ce2397b48" providerId="LiveId" clId="{6EC39487-4393-4050-943A-D941BB253060}" dt="2023-02-05T15:42:58.968" v="13" actId="20577"/>
          <ac:spMkLst>
            <pc:docMk/>
            <pc:sldMk cId="0" sldId="273"/>
            <ac:spMk id="179" creationId="{00000000-0000-0000-0000-000000000000}"/>
          </ac:spMkLst>
        </pc:spChg>
      </pc:sldChg>
      <pc:sldChg chg="add">
        <pc:chgData name="Chris Lima" userId="b5ea056ce2397b48" providerId="LiveId" clId="{6EC39487-4393-4050-943A-D941BB253060}" dt="2023-02-05T15:42:52.394" v="12"/>
        <pc:sldMkLst>
          <pc:docMk/>
          <pc:sldMk cId="0" sldId="274"/>
        </pc:sldMkLst>
      </pc:sldChg>
      <pc:sldChg chg="add">
        <pc:chgData name="Chris Lima" userId="b5ea056ce2397b48" providerId="LiveId" clId="{6EC39487-4393-4050-943A-D941BB253060}" dt="2023-02-05T15:42:52.394" v="12"/>
        <pc:sldMkLst>
          <pc:docMk/>
          <pc:sldMk cId="0" sldId="275"/>
        </pc:sldMkLst>
      </pc:sldChg>
      <pc:sldChg chg="add del">
        <pc:chgData name="Chris Lima" userId="b5ea056ce2397b48" providerId="LiveId" clId="{6EC39487-4393-4050-943A-D941BB253060}" dt="2023-02-06T19:53:02.909" v="368" actId="47"/>
        <pc:sldMkLst>
          <pc:docMk/>
          <pc:sldMk cId="0" sldId="276"/>
        </pc:sldMkLst>
      </pc:sldChg>
      <pc:sldChg chg="modSp add mod">
        <pc:chgData name="Chris Lima" userId="b5ea056ce2397b48" providerId="LiveId" clId="{6EC39487-4393-4050-943A-D941BB253060}" dt="2023-02-06T19:53:16.371" v="369" actId="404"/>
        <pc:sldMkLst>
          <pc:docMk/>
          <pc:sldMk cId="0" sldId="277"/>
        </pc:sldMkLst>
        <pc:spChg chg="mod">
          <ac:chgData name="Chris Lima" userId="b5ea056ce2397b48" providerId="LiveId" clId="{6EC39487-4393-4050-943A-D941BB253060}" dt="2023-02-06T19:53:16.371" v="369" actId="404"/>
          <ac:spMkLst>
            <pc:docMk/>
            <pc:sldMk cId="0" sldId="277"/>
            <ac:spMk id="208" creationId="{00000000-0000-0000-0000-000000000000}"/>
          </ac:spMkLst>
        </pc:spChg>
      </pc:sldChg>
      <pc:sldChg chg="add">
        <pc:chgData name="Chris Lima" userId="b5ea056ce2397b48" providerId="LiveId" clId="{6EC39487-4393-4050-943A-D941BB253060}" dt="2023-02-05T15:42:52.394" v="12"/>
        <pc:sldMkLst>
          <pc:docMk/>
          <pc:sldMk cId="0" sldId="278"/>
        </pc:sldMkLst>
      </pc:sldChg>
      <pc:sldChg chg="add">
        <pc:chgData name="Chris Lima" userId="b5ea056ce2397b48" providerId="LiveId" clId="{6EC39487-4393-4050-943A-D941BB253060}" dt="2023-02-05T15:42:52.394" v="12"/>
        <pc:sldMkLst>
          <pc:docMk/>
          <pc:sldMk cId="0" sldId="279"/>
        </pc:sldMkLst>
      </pc:sldChg>
      <pc:sldChg chg="add">
        <pc:chgData name="Chris Lima" userId="b5ea056ce2397b48" providerId="LiveId" clId="{6EC39487-4393-4050-943A-D941BB253060}" dt="2023-02-05T15:42:52.394" v="12"/>
        <pc:sldMkLst>
          <pc:docMk/>
          <pc:sldMk cId="0" sldId="280"/>
        </pc:sldMkLst>
      </pc:sldChg>
      <pc:sldChg chg="modSp add mod">
        <pc:chgData name="Chris Lima" userId="b5ea056ce2397b48" providerId="LiveId" clId="{6EC39487-4393-4050-943A-D941BB253060}" dt="2023-02-05T15:43:59.474" v="15" actId="20577"/>
        <pc:sldMkLst>
          <pc:docMk/>
          <pc:sldMk cId="0" sldId="287"/>
        </pc:sldMkLst>
        <pc:spChg chg="mod">
          <ac:chgData name="Chris Lima" userId="b5ea056ce2397b48" providerId="LiveId" clId="{6EC39487-4393-4050-943A-D941BB253060}" dt="2023-02-05T15:43:59.474" v="15" actId="20577"/>
          <ac:spMkLst>
            <pc:docMk/>
            <pc:sldMk cId="0" sldId="287"/>
            <ac:spMk id="284" creationId="{00000000-0000-0000-0000-000000000000}"/>
          </ac:spMkLst>
        </pc:spChg>
      </pc:sldChg>
      <pc:sldChg chg="modSp add mod">
        <pc:chgData name="Chris Lima" userId="b5ea056ce2397b48" providerId="LiveId" clId="{6EC39487-4393-4050-943A-D941BB253060}" dt="2023-02-05T15:44:35.875" v="17" actId="20577"/>
        <pc:sldMkLst>
          <pc:docMk/>
          <pc:sldMk cId="0" sldId="291"/>
        </pc:sldMkLst>
        <pc:spChg chg="mod">
          <ac:chgData name="Chris Lima" userId="b5ea056ce2397b48" providerId="LiveId" clId="{6EC39487-4393-4050-943A-D941BB253060}" dt="2023-02-05T15:44:35.875" v="17" actId="20577"/>
          <ac:spMkLst>
            <pc:docMk/>
            <pc:sldMk cId="0" sldId="291"/>
            <ac:spMk id="314" creationId="{00000000-0000-0000-0000-000000000000}"/>
          </ac:spMkLst>
        </pc:spChg>
      </pc:sldChg>
      <pc:sldChg chg="add">
        <pc:chgData name="Chris Lima" userId="b5ea056ce2397b48" providerId="LiveId" clId="{6EC39487-4393-4050-943A-D941BB253060}" dt="2023-02-05T15:44:32.209" v="16"/>
        <pc:sldMkLst>
          <pc:docMk/>
          <pc:sldMk cId="0" sldId="292"/>
        </pc:sldMkLst>
      </pc:sldChg>
      <pc:sldChg chg="add">
        <pc:chgData name="Chris Lima" userId="b5ea056ce2397b48" providerId="LiveId" clId="{6EC39487-4393-4050-943A-D941BB253060}" dt="2023-02-05T15:44:32.209" v="16"/>
        <pc:sldMkLst>
          <pc:docMk/>
          <pc:sldMk cId="0" sldId="293"/>
        </pc:sldMkLst>
      </pc:sldChg>
      <pc:sldChg chg="add">
        <pc:chgData name="Chris Lima" userId="b5ea056ce2397b48" providerId="LiveId" clId="{6EC39487-4393-4050-943A-D941BB253060}" dt="2023-02-05T15:45:00.828" v="18"/>
        <pc:sldMkLst>
          <pc:docMk/>
          <pc:sldMk cId="0" sldId="297"/>
        </pc:sldMkLst>
      </pc:sldChg>
      <pc:sldChg chg="add">
        <pc:chgData name="Chris Lima" userId="b5ea056ce2397b48" providerId="LiveId" clId="{6EC39487-4393-4050-943A-D941BB253060}" dt="2023-02-05T15:45:00.828" v="18"/>
        <pc:sldMkLst>
          <pc:docMk/>
          <pc:sldMk cId="0" sldId="298"/>
        </pc:sldMkLst>
      </pc:sldChg>
      <pc:sldChg chg="modSp mod">
        <pc:chgData name="Chris Lima" userId="b5ea056ce2397b48" providerId="LiveId" clId="{6EC39487-4393-4050-943A-D941BB253060}" dt="2023-02-05T15:46:59.174" v="23" actId="20577"/>
        <pc:sldMkLst>
          <pc:docMk/>
          <pc:sldMk cId="1517057976" sldId="519"/>
        </pc:sldMkLst>
        <pc:spChg chg="mod">
          <ac:chgData name="Chris Lima" userId="b5ea056ce2397b48" providerId="LiveId" clId="{6EC39487-4393-4050-943A-D941BB253060}" dt="2023-02-05T15:46:59.174" v="23" actId="20577"/>
          <ac:spMkLst>
            <pc:docMk/>
            <pc:sldMk cId="1517057976" sldId="519"/>
            <ac:spMk id="3" creationId="{00000000-0000-0000-0000-000000000000}"/>
          </ac:spMkLst>
        </pc:spChg>
      </pc:sldChg>
      <pc:sldChg chg="add">
        <pc:chgData name="Chris Lima" userId="b5ea056ce2397b48" providerId="LiveId" clId="{6EC39487-4393-4050-943A-D941BB253060}" dt="2023-02-05T15:40:45.911" v="0"/>
        <pc:sldMkLst>
          <pc:docMk/>
          <pc:sldMk cId="0" sldId="532"/>
        </pc:sldMkLst>
      </pc:sldChg>
      <pc:sldChg chg="add">
        <pc:chgData name="Chris Lima" userId="b5ea056ce2397b48" providerId="LiveId" clId="{6EC39487-4393-4050-943A-D941BB253060}" dt="2023-02-05T15:41:27.732" v="9"/>
        <pc:sldMkLst>
          <pc:docMk/>
          <pc:sldMk cId="0" sldId="533"/>
        </pc:sldMkLst>
      </pc:sldChg>
      <pc:sldChg chg="add">
        <pc:chgData name="Chris Lima" userId="b5ea056ce2397b48" providerId="LiveId" clId="{6EC39487-4393-4050-943A-D941BB253060}" dt="2023-02-05T15:41:35.324" v="10"/>
        <pc:sldMkLst>
          <pc:docMk/>
          <pc:sldMk cId="0" sldId="534"/>
        </pc:sldMkLst>
      </pc:sldChg>
      <pc:sldChg chg="delSp modSp add mod modNotesTx">
        <pc:chgData name="Chris Lima" userId="b5ea056ce2397b48" providerId="LiveId" clId="{6EC39487-4393-4050-943A-D941BB253060}" dt="2023-02-06T19:44:45.016" v="214" actId="20577"/>
        <pc:sldMkLst>
          <pc:docMk/>
          <pc:sldMk cId="241949857" sldId="535"/>
        </pc:sldMkLst>
        <pc:spChg chg="del mod">
          <ac:chgData name="Chris Lima" userId="b5ea056ce2397b48" providerId="LiveId" clId="{6EC39487-4393-4050-943A-D941BB253060}" dt="2023-02-06T19:44:35.846" v="212" actId="478"/>
          <ac:spMkLst>
            <pc:docMk/>
            <pc:sldMk cId="241949857" sldId="535"/>
            <ac:spMk id="186" creationId="{00000000-0000-0000-0000-000000000000}"/>
          </ac:spMkLst>
        </pc:spChg>
        <pc:spChg chg="mod">
          <ac:chgData name="Chris Lima" userId="b5ea056ce2397b48" providerId="LiveId" clId="{6EC39487-4393-4050-943A-D941BB253060}" dt="2023-02-06T19:44:45.016" v="214" actId="20577"/>
          <ac:spMkLst>
            <pc:docMk/>
            <pc:sldMk cId="241949857" sldId="535"/>
            <ac:spMk id="187" creationId="{00000000-0000-0000-0000-000000000000}"/>
          </ac:spMkLst>
        </pc:spChg>
        <pc:picChg chg="del mod">
          <ac:chgData name="Chris Lima" userId="b5ea056ce2397b48" providerId="LiveId" clId="{6EC39487-4393-4050-943A-D941BB253060}" dt="2023-02-06T19:43:36.363" v="89" actId="478"/>
          <ac:picMkLst>
            <pc:docMk/>
            <pc:sldMk cId="241949857" sldId="535"/>
            <ac:picMk id="189" creationId="{00000000-0000-0000-0000-000000000000}"/>
          </ac:picMkLst>
        </pc:picChg>
      </pc:sldChg>
      <pc:sldChg chg="addSp delSp modSp add mod modNotesTx">
        <pc:chgData name="Chris Lima" userId="b5ea056ce2397b48" providerId="LiveId" clId="{6EC39487-4393-4050-943A-D941BB253060}" dt="2023-02-06T19:46:52.154" v="259" actId="478"/>
        <pc:sldMkLst>
          <pc:docMk/>
          <pc:sldMk cId="549841147" sldId="536"/>
        </pc:sldMkLst>
        <pc:spChg chg="add mod">
          <ac:chgData name="Chris Lima" userId="b5ea056ce2397b48" providerId="LiveId" clId="{6EC39487-4393-4050-943A-D941BB253060}" dt="2023-02-06T19:45:36.689" v="219" actId="20577"/>
          <ac:spMkLst>
            <pc:docMk/>
            <pc:sldMk cId="549841147" sldId="536"/>
            <ac:spMk id="2" creationId="{56A9C343-F0FB-6322-C40B-2E9E8E5B54B9}"/>
          </ac:spMkLst>
        </pc:spChg>
        <pc:spChg chg="mod">
          <ac:chgData name="Chris Lima" userId="b5ea056ce2397b48" providerId="LiveId" clId="{6EC39487-4393-4050-943A-D941BB253060}" dt="2023-02-06T19:46:03.407" v="252" actId="20577"/>
          <ac:spMkLst>
            <pc:docMk/>
            <pc:sldMk cId="549841147" sldId="536"/>
            <ac:spMk id="187" creationId="{00000000-0000-0000-0000-000000000000}"/>
          </ac:spMkLst>
        </pc:spChg>
        <pc:picChg chg="add del mod">
          <ac:chgData name="Chris Lima" userId="b5ea056ce2397b48" providerId="LiveId" clId="{6EC39487-4393-4050-943A-D941BB253060}" dt="2023-02-06T19:46:52.154" v="259" actId="478"/>
          <ac:picMkLst>
            <pc:docMk/>
            <pc:sldMk cId="549841147" sldId="536"/>
            <ac:picMk id="4" creationId="{2E42EAFE-920B-D7B2-C931-9E0C208AD831}"/>
          </ac:picMkLst>
        </pc:picChg>
      </pc:sldChg>
      <pc:sldChg chg="addSp modSp add mod modAnim modNotesTx">
        <pc:chgData name="Chris Lima" userId="b5ea056ce2397b48" providerId="LiveId" clId="{6EC39487-4393-4050-943A-D941BB253060}" dt="2023-02-06T19:48:34.929" v="308"/>
        <pc:sldMkLst>
          <pc:docMk/>
          <pc:sldMk cId="966871606" sldId="537"/>
        </pc:sldMkLst>
        <pc:spChg chg="mod">
          <ac:chgData name="Chris Lima" userId="b5ea056ce2397b48" providerId="LiveId" clId="{6EC39487-4393-4050-943A-D941BB253060}" dt="2023-02-06T19:47:08.741" v="283" actId="20577"/>
          <ac:spMkLst>
            <pc:docMk/>
            <pc:sldMk cId="966871606" sldId="537"/>
            <ac:spMk id="2" creationId="{56A9C343-F0FB-6322-C40B-2E9E8E5B54B9}"/>
          </ac:spMkLst>
        </pc:spChg>
        <pc:spChg chg="add mod">
          <ac:chgData name="Chris Lima" userId="b5ea056ce2397b48" providerId="LiveId" clId="{6EC39487-4393-4050-943A-D941BB253060}" dt="2023-02-06T19:48:27.403" v="307" actId="14100"/>
          <ac:spMkLst>
            <pc:docMk/>
            <pc:sldMk cId="966871606" sldId="537"/>
            <ac:spMk id="3" creationId="{6486544B-4A2C-FB67-F393-E12BC0F068EB}"/>
          </ac:spMkLst>
        </pc:spChg>
        <pc:spChg chg="mod">
          <ac:chgData name="Chris Lima" userId="b5ea056ce2397b48" providerId="LiveId" clId="{6EC39487-4393-4050-943A-D941BB253060}" dt="2023-02-06T19:48:06.048" v="304" actId="1076"/>
          <ac:spMkLst>
            <pc:docMk/>
            <pc:sldMk cId="966871606" sldId="537"/>
            <ac:spMk id="187" creationId="{00000000-0000-0000-0000-000000000000}"/>
          </ac:spMkLst>
        </pc:spChg>
        <pc:picChg chg="mod">
          <ac:chgData name="Chris Lima" userId="b5ea056ce2397b48" providerId="LiveId" clId="{6EC39487-4393-4050-943A-D941BB253060}" dt="2023-02-06T19:48:01.903" v="302" actId="1076"/>
          <ac:picMkLst>
            <pc:docMk/>
            <pc:sldMk cId="966871606" sldId="537"/>
            <ac:picMk id="4" creationId="{2E42EAFE-920B-D7B2-C931-9E0C208AD831}"/>
          </ac:picMkLst>
        </pc:picChg>
      </pc:sldChg>
      <pc:sldChg chg="addSp delSp modSp add mod delAnim modAnim modNotesTx">
        <pc:chgData name="Chris Lima" userId="b5ea056ce2397b48" providerId="LiveId" clId="{6EC39487-4393-4050-943A-D941BB253060}" dt="2023-02-06T19:52:45.567" v="367" actId="20577"/>
        <pc:sldMkLst>
          <pc:docMk/>
          <pc:sldMk cId="2819693127" sldId="538"/>
        </pc:sldMkLst>
        <pc:spChg chg="del mod">
          <ac:chgData name="Chris Lima" userId="b5ea056ce2397b48" providerId="LiveId" clId="{6EC39487-4393-4050-943A-D941BB253060}" dt="2023-02-06T19:49:29.126" v="318" actId="478"/>
          <ac:spMkLst>
            <pc:docMk/>
            <pc:sldMk cId="2819693127" sldId="538"/>
            <ac:spMk id="2" creationId="{56A9C343-F0FB-6322-C40B-2E9E8E5B54B9}"/>
          </ac:spMkLst>
        </pc:spChg>
        <pc:spChg chg="del">
          <ac:chgData name="Chris Lima" userId="b5ea056ce2397b48" providerId="LiveId" clId="{6EC39487-4393-4050-943A-D941BB253060}" dt="2023-02-06T19:49:15.077" v="311" actId="478"/>
          <ac:spMkLst>
            <pc:docMk/>
            <pc:sldMk cId="2819693127" sldId="538"/>
            <ac:spMk id="3" creationId="{6486544B-4A2C-FB67-F393-E12BC0F068EB}"/>
          </ac:spMkLst>
        </pc:spChg>
        <pc:spChg chg="add mod">
          <ac:chgData name="Chris Lima" userId="b5ea056ce2397b48" providerId="LiveId" clId="{6EC39487-4393-4050-943A-D941BB253060}" dt="2023-02-06T19:52:45.567" v="367" actId="20577"/>
          <ac:spMkLst>
            <pc:docMk/>
            <pc:sldMk cId="2819693127" sldId="538"/>
            <ac:spMk id="9" creationId="{2E8E986D-F6D9-518B-E51A-CCD9055609E8}"/>
          </ac:spMkLst>
        </pc:spChg>
        <pc:spChg chg="add del mod">
          <ac:chgData name="Chris Lima" userId="b5ea056ce2397b48" providerId="LiveId" clId="{6EC39487-4393-4050-943A-D941BB253060}" dt="2023-02-06T19:51:06.615" v="340"/>
          <ac:spMkLst>
            <pc:docMk/>
            <pc:sldMk cId="2819693127" sldId="538"/>
            <ac:spMk id="10" creationId="{FE5CFE2C-E9D5-3D8B-19EC-C7CCEFEB7368}"/>
          </ac:spMkLst>
        </pc:spChg>
        <pc:spChg chg="add del">
          <ac:chgData name="Chris Lima" userId="b5ea056ce2397b48" providerId="LiveId" clId="{6EC39487-4393-4050-943A-D941BB253060}" dt="2023-02-06T19:51:09.681" v="342"/>
          <ac:spMkLst>
            <pc:docMk/>
            <pc:sldMk cId="2819693127" sldId="538"/>
            <ac:spMk id="11" creationId="{2105D716-BC9E-C00C-46BB-BDC5A0B31E21}"/>
          </ac:spMkLst>
        </pc:spChg>
        <pc:spChg chg="add del">
          <ac:chgData name="Chris Lima" userId="b5ea056ce2397b48" providerId="LiveId" clId="{6EC39487-4393-4050-943A-D941BB253060}" dt="2023-02-06T19:51:18.462" v="345"/>
          <ac:spMkLst>
            <pc:docMk/>
            <pc:sldMk cId="2819693127" sldId="538"/>
            <ac:spMk id="12" creationId="{6ED5A752-5A14-8C74-80AC-3D78571EBEC3}"/>
          </ac:spMkLst>
        </pc:spChg>
        <pc:spChg chg="mod">
          <ac:chgData name="Chris Lima" userId="b5ea056ce2397b48" providerId="LiveId" clId="{6EC39487-4393-4050-943A-D941BB253060}" dt="2023-02-06T19:50:35.707" v="332" actId="1076"/>
          <ac:spMkLst>
            <pc:docMk/>
            <pc:sldMk cId="2819693127" sldId="538"/>
            <ac:spMk id="187" creationId="{00000000-0000-0000-0000-000000000000}"/>
          </ac:spMkLst>
        </pc:spChg>
        <pc:picChg chg="del">
          <ac:chgData name="Chris Lima" userId="b5ea056ce2397b48" providerId="LiveId" clId="{6EC39487-4393-4050-943A-D941BB253060}" dt="2023-02-06T19:49:14.505" v="310" actId="478"/>
          <ac:picMkLst>
            <pc:docMk/>
            <pc:sldMk cId="2819693127" sldId="538"/>
            <ac:picMk id="4" creationId="{2E42EAFE-920B-D7B2-C931-9E0C208AD831}"/>
          </ac:picMkLst>
        </pc:picChg>
        <pc:picChg chg="add del mod">
          <ac:chgData name="Chris Lima" userId="b5ea056ce2397b48" providerId="LiveId" clId="{6EC39487-4393-4050-943A-D941BB253060}" dt="2023-02-06T19:50:15.015" v="323" actId="478"/>
          <ac:picMkLst>
            <pc:docMk/>
            <pc:sldMk cId="2819693127" sldId="538"/>
            <ac:picMk id="6" creationId="{52CA3E5E-D321-DFF2-6301-908AE30E6B2A}"/>
          </ac:picMkLst>
        </pc:picChg>
        <pc:picChg chg="add mod">
          <ac:chgData name="Chris Lima" userId="b5ea056ce2397b48" providerId="LiveId" clId="{6EC39487-4393-4050-943A-D941BB253060}" dt="2023-02-06T19:50:35.707" v="332" actId="1076"/>
          <ac:picMkLst>
            <pc:docMk/>
            <pc:sldMk cId="2819693127" sldId="538"/>
            <ac:picMk id="8" creationId="{49884455-7371-87C8-03A3-5BE3BDEEC50F}"/>
          </ac:picMkLst>
        </pc:picChg>
        <pc:picChg chg="add mod">
          <ac:chgData name="Chris Lima" userId="b5ea056ce2397b48" providerId="LiveId" clId="{6EC39487-4393-4050-943A-D941BB253060}" dt="2023-02-06T19:52:26.929" v="358" actId="1076"/>
          <ac:picMkLst>
            <pc:docMk/>
            <pc:sldMk cId="2819693127" sldId="538"/>
            <ac:picMk id="14" creationId="{2FA108DB-0917-6FB4-74CA-37F10C8EC145}"/>
          </ac:picMkLst>
        </pc:picChg>
      </pc:sldChg>
    </pc:docChg>
  </pc:docChgLst>
  <pc:docChgLst>
    <pc:chgData name="Chris Lima" userId="b5ea056ce2397b48" providerId="LiveId" clId="{70B46529-B789-410E-9C4C-2930EE98192D}"/>
    <pc:docChg chg="modSld">
      <pc:chgData name="Chris Lima" userId="b5ea056ce2397b48" providerId="LiveId" clId="{70B46529-B789-410E-9C4C-2930EE98192D}" dt="2022-11-07T02:04:21.598" v="74" actId="20577"/>
      <pc:docMkLst>
        <pc:docMk/>
      </pc:docMkLst>
      <pc:sldChg chg="modSp mod">
        <pc:chgData name="Chris Lima" userId="b5ea056ce2397b48" providerId="LiveId" clId="{70B46529-B789-410E-9C4C-2930EE98192D}" dt="2022-11-07T02:04:21.598" v="74" actId="20577"/>
        <pc:sldMkLst>
          <pc:docMk/>
          <pc:sldMk cId="818621011" sldId="526"/>
        </pc:sldMkLst>
        <pc:spChg chg="mod">
          <ac:chgData name="Chris Lima" userId="b5ea056ce2397b48" providerId="LiveId" clId="{70B46529-B789-410E-9C4C-2930EE98192D}" dt="2022-11-07T02:04:21.598" v="74" actId="20577"/>
          <ac:spMkLst>
            <pc:docMk/>
            <pc:sldMk cId="818621011" sldId="526"/>
            <ac:spMk id="32" creationId="{FE9D4A56-60D2-8258-99BA-D33A4B66F84C}"/>
          </ac:spMkLst>
        </pc:spChg>
      </pc:sldChg>
    </pc:docChg>
  </pc:docChgLst>
  <pc:docChgLst>
    <pc:chgData name="Phyllipe Lima" userId="afbdb2a7827722fd" providerId="LiveId" clId="{82E1467B-ACF6-447B-ABF8-67A22C91D71F}"/>
    <pc:docChg chg="undo custSel addSld delSld modSld">
      <pc:chgData name="Phyllipe Lima" userId="afbdb2a7827722fd" providerId="LiveId" clId="{82E1467B-ACF6-447B-ABF8-67A22C91D71F}" dt="2020-04-20T04:00:30.930" v="9526" actId="1076"/>
      <pc:docMkLst>
        <pc:docMk/>
      </pc:docMkLst>
      <pc:sldChg chg="modSp mod">
        <pc:chgData name="Phyllipe Lima" userId="afbdb2a7827722fd" providerId="LiveId" clId="{82E1467B-ACF6-447B-ABF8-67A22C91D71F}" dt="2020-04-20T03:09:45.815" v="7087" actId="20577"/>
        <pc:sldMkLst>
          <pc:docMk/>
          <pc:sldMk cId="1975627203" sldId="257"/>
        </pc:sldMkLst>
        <pc:spChg chg="mod">
          <ac:chgData name="Phyllipe Lima" userId="afbdb2a7827722fd" providerId="LiveId" clId="{82E1467B-ACF6-447B-ABF8-67A22C91D71F}" dt="2020-04-20T03:09:45.815" v="7087" actId="20577"/>
          <ac:spMkLst>
            <pc:docMk/>
            <pc:sldMk cId="1975627203" sldId="257"/>
            <ac:spMk id="2" creationId="{00000000-0000-0000-0000-000000000000}"/>
          </ac:spMkLst>
        </pc:spChg>
      </pc:sldChg>
      <pc:sldChg chg="modSp modAnim">
        <pc:chgData name="Phyllipe Lima" userId="afbdb2a7827722fd" providerId="LiveId" clId="{82E1467B-ACF6-447B-ABF8-67A22C91D71F}" dt="2020-04-19T23:44:35.539" v="177" actId="20577"/>
        <pc:sldMkLst>
          <pc:docMk/>
          <pc:sldMk cId="1708451728" sldId="259"/>
        </pc:sldMkLst>
        <pc:spChg chg="mod">
          <ac:chgData name="Phyllipe Lima" userId="afbdb2a7827722fd" providerId="LiveId" clId="{82E1467B-ACF6-447B-ABF8-67A22C91D71F}" dt="2020-04-19T23:44:35.539" v="177" actId="20577"/>
          <ac:spMkLst>
            <pc:docMk/>
            <pc:sldMk cId="1708451728" sldId="259"/>
            <ac:spMk id="3" creationId="{00000000-0000-0000-0000-000000000000}"/>
          </ac:spMkLst>
        </pc:spChg>
      </pc:sldChg>
      <pc:sldChg chg="modSp mod">
        <pc:chgData name="Phyllipe Lima" userId="afbdb2a7827722fd" providerId="LiveId" clId="{82E1467B-ACF6-447B-ABF8-67A22C91D71F}" dt="2020-04-19T23:46:07.777" v="242" actId="1076"/>
        <pc:sldMkLst>
          <pc:docMk/>
          <pc:sldMk cId="1792216109" sldId="304"/>
        </pc:sldMkLst>
        <pc:spChg chg="mod">
          <ac:chgData name="Phyllipe Lima" userId="afbdb2a7827722fd" providerId="LiveId" clId="{82E1467B-ACF6-447B-ABF8-67A22C91D71F}" dt="2020-04-19T23:46:03.394" v="241"/>
          <ac:spMkLst>
            <pc:docMk/>
            <pc:sldMk cId="1792216109" sldId="304"/>
            <ac:spMk id="9" creationId="{DED9E584-412A-4191-ABB5-66147879ADD7}"/>
          </ac:spMkLst>
        </pc:spChg>
        <pc:picChg chg="mod">
          <ac:chgData name="Phyllipe Lima" userId="afbdb2a7827722fd" providerId="LiveId" clId="{82E1467B-ACF6-447B-ABF8-67A22C91D71F}" dt="2020-04-19T23:46:07.777" v="242" actId="1076"/>
          <ac:picMkLst>
            <pc:docMk/>
            <pc:sldMk cId="1792216109" sldId="304"/>
            <ac:picMk id="3" creationId="{B822A3DA-F61C-514F-8D5A-B4BE85C4355D}"/>
          </ac:picMkLst>
        </pc:picChg>
      </pc:sldChg>
      <pc:sldChg chg="modSp mod">
        <pc:chgData name="Phyllipe Lima" userId="afbdb2a7827722fd" providerId="LiveId" clId="{82E1467B-ACF6-447B-ABF8-67A22C91D71F}" dt="2020-04-19T23:45:22.628" v="240" actId="20577"/>
        <pc:sldMkLst>
          <pc:docMk/>
          <pc:sldMk cId="3771346874" sldId="418"/>
        </pc:sldMkLst>
        <pc:spChg chg="mod">
          <ac:chgData name="Phyllipe Lima" userId="afbdb2a7827722fd" providerId="LiveId" clId="{82E1467B-ACF6-447B-ABF8-67A22C91D71F}" dt="2020-04-19T23:45:22.628" v="240" actId="20577"/>
          <ac:spMkLst>
            <pc:docMk/>
            <pc:sldMk cId="3771346874" sldId="418"/>
            <ac:spMk id="10" creationId="{B49B171B-8E2E-4B50-ADB2-87B0FC0D608E}"/>
          </ac:spMkLst>
        </pc:spChg>
      </pc:sldChg>
      <pc:sldChg chg="addSp delSp modSp mod">
        <pc:chgData name="Phyllipe Lima" userId="afbdb2a7827722fd" providerId="LiveId" clId="{82E1467B-ACF6-447B-ABF8-67A22C91D71F}" dt="2020-04-20T03:43:33.092" v="9175" actId="14100"/>
        <pc:sldMkLst>
          <pc:docMk/>
          <pc:sldMk cId="3446036793" sldId="419"/>
        </pc:sldMkLst>
        <pc:spChg chg="del">
          <ac:chgData name="Phyllipe Lima" userId="afbdb2a7827722fd" providerId="LiveId" clId="{82E1467B-ACF6-447B-ABF8-67A22C91D71F}" dt="2020-04-19T23:47:17.832" v="248" actId="478"/>
          <ac:spMkLst>
            <pc:docMk/>
            <pc:sldMk cId="3446036793" sldId="419"/>
            <ac:spMk id="2" creationId="{00000000-0000-0000-0000-000000000000}"/>
          </ac:spMkLst>
        </pc:spChg>
        <pc:spChg chg="add del mod">
          <ac:chgData name="Phyllipe Lima" userId="afbdb2a7827722fd" providerId="LiveId" clId="{82E1467B-ACF6-447B-ABF8-67A22C91D71F}" dt="2020-04-19T23:47:18.876" v="249" actId="478"/>
          <ac:spMkLst>
            <pc:docMk/>
            <pc:sldMk cId="3446036793" sldId="419"/>
            <ac:spMk id="4" creationId="{B6785BE8-B1D1-49F5-A060-34810A664E5A}"/>
          </ac:spMkLst>
        </pc:spChg>
        <pc:spChg chg="add mod">
          <ac:chgData name="Phyllipe Lima" userId="afbdb2a7827722fd" providerId="LiveId" clId="{82E1467B-ACF6-447B-ABF8-67A22C91D71F}" dt="2020-04-20T03:43:33.092" v="9175" actId="14100"/>
          <ac:spMkLst>
            <pc:docMk/>
            <pc:sldMk cId="3446036793" sldId="419"/>
            <ac:spMk id="12" creationId="{8CC95838-8D3F-4021-B9B6-926C8CD48A32}"/>
          </ac:spMkLst>
        </pc:spChg>
        <pc:picChg chg="add del mod">
          <ac:chgData name="Phyllipe Lima" userId="afbdb2a7827722fd" providerId="LiveId" clId="{82E1467B-ACF6-447B-ABF8-67A22C91D71F}" dt="2020-04-20T00:02:39.021" v="269" actId="478"/>
          <ac:picMkLst>
            <pc:docMk/>
            <pc:sldMk cId="3446036793" sldId="419"/>
            <ac:picMk id="9" creationId="{07CFB7C7-0FA8-4ABD-8E98-92021541B6B2}"/>
          </ac:picMkLst>
        </pc:picChg>
        <pc:picChg chg="add del mod">
          <ac:chgData name="Phyllipe Lima" userId="afbdb2a7827722fd" providerId="LiveId" clId="{82E1467B-ACF6-447B-ABF8-67A22C91D71F}" dt="2020-04-20T00:03:01.747" v="272" actId="478"/>
          <ac:picMkLst>
            <pc:docMk/>
            <pc:sldMk cId="3446036793" sldId="419"/>
            <ac:picMk id="10" creationId="{33AC1F23-3993-4BFC-8634-7EE9DDC5A9BE}"/>
          </ac:picMkLst>
        </pc:picChg>
        <pc:picChg chg="add del">
          <ac:chgData name="Phyllipe Lima" userId="afbdb2a7827722fd" providerId="LiveId" clId="{82E1467B-ACF6-447B-ABF8-67A22C91D71F}" dt="2020-04-20T03:43:21.295" v="9169" actId="478"/>
          <ac:picMkLst>
            <pc:docMk/>
            <pc:sldMk cId="3446036793" sldId="419"/>
            <ac:picMk id="11" creationId="{FEDB2EC5-7837-4332-8EFF-5D399520EA1B}"/>
          </ac:picMkLst>
        </pc:picChg>
        <pc:picChg chg="add mod ord">
          <ac:chgData name="Phyllipe Lima" userId="afbdb2a7827722fd" providerId="LiveId" clId="{82E1467B-ACF6-447B-ABF8-67A22C91D71F}" dt="2020-04-20T03:43:26.891" v="9173" actId="14100"/>
          <ac:picMkLst>
            <pc:docMk/>
            <pc:sldMk cId="3446036793" sldId="419"/>
            <ac:picMk id="13" creationId="{D7DE9CA5-0E87-48A9-84E9-809824987791}"/>
          </ac:picMkLst>
        </pc:picChg>
        <pc:picChg chg="del">
          <ac:chgData name="Phyllipe Lima" userId="afbdb2a7827722fd" providerId="LiveId" clId="{82E1467B-ACF6-447B-ABF8-67A22C91D71F}" dt="2020-04-19T23:47:14.539" v="247" actId="478"/>
          <ac:picMkLst>
            <pc:docMk/>
            <pc:sldMk cId="3446036793" sldId="419"/>
            <ac:picMk id="1026" creationId="{98C74F0C-69AC-4B64-8512-7B0259E12DAD}"/>
          </ac:picMkLst>
        </pc:picChg>
      </pc:sldChg>
      <pc:sldChg chg="addSp modSp">
        <pc:chgData name="Phyllipe Lima" userId="afbdb2a7827722fd" providerId="LiveId" clId="{82E1467B-ACF6-447B-ABF8-67A22C91D71F}" dt="2020-04-20T00:04:48.341" v="286" actId="20577"/>
        <pc:sldMkLst>
          <pc:docMk/>
          <pc:sldMk cId="387221321" sldId="420"/>
        </pc:sldMkLst>
        <pc:spChg chg="mod">
          <ac:chgData name="Phyllipe Lima" userId="afbdb2a7827722fd" providerId="LiveId" clId="{82E1467B-ACF6-447B-ABF8-67A22C91D71F}" dt="2020-04-20T00:04:48.341" v="286" actId="20577"/>
          <ac:spMkLst>
            <pc:docMk/>
            <pc:sldMk cId="387221321" sldId="420"/>
            <ac:spMk id="3" creationId="{00000000-0000-0000-0000-000000000000}"/>
          </ac:spMkLst>
        </pc:spChg>
        <pc:picChg chg="add mod">
          <ac:chgData name="Phyllipe Lima" userId="afbdb2a7827722fd" providerId="LiveId" clId="{82E1467B-ACF6-447B-ABF8-67A22C91D71F}" dt="2020-04-19T23:47:08.987" v="246" actId="1076"/>
          <ac:picMkLst>
            <pc:docMk/>
            <pc:sldMk cId="387221321" sldId="420"/>
            <ac:picMk id="1026" creationId="{337AE92A-005F-47BD-9E5D-267E9618264C}"/>
          </ac:picMkLst>
        </pc:picChg>
      </pc:sldChg>
      <pc:sldChg chg="del">
        <pc:chgData name="Phyllipe Lima" userId="afbdb2a7827722fd" providerId="LiveId" clId="{82E1467B-ACF6-447B-ABF8-67A22C91D71F}" dt="2020-04-20T00:21:19.686" v="2031" actId="47"/>
        <pc:sldMkLst>
          <pc:docMk/>
          <pc:sldMk cId="2500104174" sldId="427"/>
        </pc:sldMkLst>
      </pc:sldChg>
      <pc:sldChg chg="addSp delSp modSp mod modAnim">
        <pc:chgData name="Phyllipe Lima" userId="afbdb2a7827722fd" providerId="LiveId" clId="{82E1467B-ACF6-447B-ABF8-67A22C91D71F}" dt="2020-04-20T00:12:17.821" v="650" actId="1076"/>
        <pc:sldMkLst>
          <pc:docMk/>
          <pc:sldMk cId="214910676" sldId="428"/>
        </pc:sldMkLst>
        <pc:spChg chg="mod">
          <ac:chgData name="Phyllipe Lima" userId="afbdb2a7827722fd" providerId="LiveId" clId="{82E1467B-ACF6-447B-ABF8-67A22C91D71F}" dt="2020-04-20T00:05:54.218" v="314" actId="20577"/>
          <ac:spMkLst>
            <pc:docMk/>
            <pc:sldMk cId="214910676" sldId="428"/>
            <ac:spMk id="2" creationId="{00000000-0000-0000-0000-000000000000}"/>
          </ac:spMkLst>
        </pc:spChg>
        <pc:spChg chg="mod">
          <ac:chgData name="Phyllipe Lima" userId="afbdb2a7827722fd" providerId="LiveId" clId="{82E1467B-ACF6-447B-ABF8-67A22C91D71F}" dt="2020-04-20T00:11:29.898" v="640" actId="6549"/>
          <ac:spMkLst>
            <pc:docMk/>
            <pc:sldMk cId="214910676" sldId="428"/>
            <ac:spMk id="3" creationId="{00000000-0000-0000-0000-000000000000}"/>
          </ac:spMkLst>
        </pc:spChg>
        <pc:spChg chg="del mod">
          <ac:chgData name="Phyllipe Lima" userId="afbdb2a7827722fd" providerId="LiveId" clId="{82E1467B-ACF6-447B-ABF8-67A22C91D71F}" dt="2020-04-20T00:06:02.517" v="316" actId="478"/>
          <ac:spMkLst>
            <pc:docMk/>
            <pc:sldMk cId="214910676" sldId="428"/>
            <ac:spMk id="11" creationId="{8A1A30E2-4222-41F8-B6C8-006CF4CADB39}"/>
          </ac:spMkLst>
        </pc:spChg>
        <pc:picChg chg="add del mod">
          <ac:chgData name="Phyllipe Lima" userId="afbdb2a7827722fd" providerId="LiveId" clId="{82E1467B-ACF6-447B-ABF8-67A22C91D71F}" dt="2020-04-20T00:12:14.685" v="648" actId="478"/>
          <ac:picMkLst>
            <pc:docMk/>
            <pc:sldMk cId="214910676" sldId="428"/>
            <ac:picMk id="4" creationId="{194B3B08-1E0B-42F4-8301-3AE3CC132AA9}"/>
          </ac:picMkLst>
        </pc:picChg>
        <pc:picChg chg="add mod">
          <ac:chgData name="Phyllipe Lima" userId="afbdb2a7827722fd" providerId="LiveId" clId="{82E1467B-ACF6-447B-ABF8-67A22C91D71F}" dt="2020-04-20T00:11:54.313" v="647" actId="1076"/>
          <ac:picMkLst>
            <pc:docMk/>
            <pc:sldMk cId="214910676" sldId="428"/>
            <ac:picMk id="9" creationId="{084B2006-A042-4F65-87B0-090D6F27C160}"/>
          </ac:picMkLst>
        </pc:picChg>
        <pc:picChg chg="del">
          <ac:chgData name="Phyllipe Lima" userId="afbdb2a7827722fd" providerId="LiveId" clId="{82E1467B-ACF6-447B-ABF8-67A22C91D71F}" dt="2020-04-20T00:05:43.412" v="293" actId="478"/>
          <ac:picMkLst>
            <pc:docMk/>
            <pc:sldMk cId="214910676" sldId="428"/>
            <ac:picMk id="10" creationId="{F6E8293A-86D5-4722-BB37-2ABB618E3282}"/>
          </ac:picMkLst>
        </pc:picChg>
        <pc:picChg chg="add mod">
          <ac:chgData name="Phyllipe Lima" userId="afbdb2a7827722fd" providerId="LiveId" clId="{82E1467B-ACF6-447B-ABF8-67A22C91D71F}" dt="2020-04-20T00:12:17.821" v="650" actId="1076"/>
          <ac:picMkLst>
            <pc:docMk/>
            <pc:sldMk cId="214910676" sldId="428"/>
            <ac:picMk id="12" creationId="{6CFF4879-E017-4210-BEED-F456799F8B77}"/>
          </ac:picMkLst>
        </pc:picChg>
      </pc:sldChg>
      <pc:sldChg chg="del">
        <pc:chgData name="Phyllipe Lima" userId="afbdb2a7827722fd" providerId="LiveId" clId="{82E1467B-ACF6-447B-ABF8-67A22C91D71F}" dt="2020-04-20T00:21:21.997" v="2048" actId="47"/>
        <pc:sldMkLst>
          <pc:docMk/>
          <pc:sldMk cId="4103153938" sldId="450"/>
        </pc:sldMkLst>
      </pc:sldChg>
      <pc:sldChg chg="del">
        <pc:chgData name="Phyllipe Lima" userId="afbdb2a7827722fd" providerId="LiveId" clId="{82E1467B-ACF6-447B-ABF8-67A22C91D71F}" dt="2020-04-19T23:27:21.676" v="28" actId="47"/>
        <pc:sldMkLst>
          <pc:docMk/>
          <pc:sldMk cId="4186090559" sldId="453"/>
        </pc:sldMkLst>
      </pc:sldChg>
      <pc:sldChg chg="del">
        <pc:chgData name="Phyllipe Lima" userId="afbdb2a7827722fd" providerId="LiveId" clId="{82E1467B-ACF6-447B-ABF8-67A22C91D71F}" dt="2020-04-20T00:21:19.156" v="2030" actId="47"/>
        <pc:sldMkLst>
          <pc:docMk/>
          <pc:sldMk cId="2202462808" sldId="455"/>
        </pc:sldMkLst>
      </pc:sldChg>
      <pc:sldChg chg="del">
        <pc:chgData name="Phyllipe Lima" userId="afbdb2a7827722fd" providerId="LiveId" clId="{82E1467B-ACF6-447B-ABF8-67A22C91D71F}" dt="2020-04-20T00:21:20.303" v="2032" actId="47"/>
        <pc:sldMkLst>
          <pc:docMk/>
          <pc:sldMk cId="3482351026" sldId="457"/>
        </pc:sldMkLst>
      </pc:sldChg>
      <pc:sldChg chg="del">
        <pc:chgData name="Phyllipe Lima" userId="afbdb2a7827722fd" providerId="LiveId" clId="{82E1467B-ACF6-447B-ABF8-67A22C91D71F}" dt="2020-04-20T00:21:20.482" v="2033" actId="47"/>
        <pc:sldMkLst>
          <pc:docMk/>
          <pc:sldMk cId="2359349444" sldId="458"/>
        </pc:sldMkLst>
      </pc:sldChg>
      <pc:sldChg chg="del">
        <pc:chgData name="Phyllipe Lima" userId="afbdb2a7827722fd" providerId="LiveId" clId="{82E1467B-ACF6-447B-ABF8-67A22C91D71F}" dt="2020-04-20T00:21:20.671" v="2034" actId="47"/>
        <pc:sldMkLst>
          <pc:docMk/>
          <pc:sldMk cId="2965366540" sldId="459"/>
        </pc:sldMkLst>
      </pc:sldChg>
      <pc:sldChg chg="del">
        <pc:chgData name="Phyllipe Lima" userId="afbdb2a7827722fd" providerId="LiveId" clId="{82E1467B-ACF6-447B-ABF8-67A22C91D71F}" dt="2020-04-20T00:21:20.842" v="2035" actId="47"/>
        <pc:sldMkLst>
          <pc:docMk/>
          <pc:sldMk cId="3530969426" sldId="460"/>
        </pc:sldMkLst>
      </pc:sldChg>
      <pc:sldChg chg="del">
        <pc:chgData name="Phyllipe Lima" userId="afbdb2a7827722fd" providerId="LiveId" clId="{82E1467B-ACF6-447B-ABF8-67A22C91D71F}" dt="2020-04-20T00:21:21.030" v="2036" actId="47"/>
        <pc:sldMkLst>
          <pc:docMk/>
          <pc:sldMk cId="3026945033" sldId="461"/>
        </pc:sldMkLst>
      </pc:sldChg>
      <pc:sldChg chg="del">
        <pc:chgData name="Phyllipe Lima" userId="afbdb2a7827722fd" providerId="LiveId" clId="{82E1467B-ACF6-447B-ABF8-67A22C91D71F}" dt="2020-04-20T00:21:21.222" v="2037" actId="47"/>
        <pc:sldMkLst>
          <pc:docMk/>
          <pc:sldMk cId="3393935000" sldId="463"/>
        </pc:sldMkLst>
      </pc:sldChg>
      <pc:sldChg chg="del">
        <pc:chgData name="Phyllipe Lima" userId="afbdb2a7827722fd" providerId="LiveId" clId="{82E1467B-ACF6-447B-ABF8-67A22C91D71F}" dt="2020-04-20T00:21:21.687" v="2038" actId="47"/>
        <pc:sldMkLst>
          <pc:docMk/>
          <pc:sldMk cId="4176482170" sldId="464"/>
        </pc:sldMkLst>
      </pc:sldChg>
      <pc:sldChg chg="del">
        <pc:chgData name="Phyllipe Lima" userId="afbdb2a7827722fd" providerId="LiveId" clId="{82E1467B-ACF6-447B-ABF8-67A22C91D71F}" dt="2020-04-20T00:21:21.718" v="2039" actId="47"/>
        <pc:sldMkLst>
          <pc:docMk/>
          <pc:sldMk cId="2976922335" sldId="466"/>
        </pc:sldMkLst>
      </pc:sldChg>
      <pc:sldChg chg="del">
        <pc:chgData name="Phyllipe Lima" userId="afbdb2a7827722fd" providerId="LiveId" clId="{82E1467B-ACF6-447B-ABF8-67A22C91D71F}" dt="2020-04-20T00:21:21.766" v="2040" actId="47"/>
        <pc:sldMkLst>
          <pc:docMk/>
          <pc:sldMk cId="3759237010" sldId="467"/>
        </pc:sldMkLst>
      </pc:sldChg>
      <pc:sldChg chg="del">
        <pc:chgData name="Phyllipe Lima" userId="afbdb2a7827722fd" providerId="LiveId" clId="{82E1467B-ACF6-447B-ABF8-67A22C91D71F}" dt="2020-04-20T00:21:21.776" v="2041" actId="47"/>
        <pc:sldMkLst>
          <pc:docMk/>
          <pc:sldMk cId="2367743231" sldId="468"/>
        </pc:sldMkLst>
      </pc:sldChg>
      <pc:sldChg chg="del">
        <pc:chgData name="Phyllipe Lima" userId="afbdb2a7827722fd" providerId="LiveId" clId="{82E1467B-ACF6-447B-ABF8-67A22C91D71F}" dt="2020-04-20T00:21:21.879" v="2044" actId="47"/>
        <pc:sldMkLst>
          <pc:docMk/>
          <pc:sldMk cId="1491257049" sldId="469"/>
        </pc:sldMkLst>
      </pc:sldChg>
      <pc:sldChg chg="del">
        <pc:chgData name="Phyllipe Lima" userId="afbdb2a7827722fd" providerId="LiveId" clId="{82E1467B-ACF6-447B-ABF8-67A22C91D71F}" dt="2020-04-20T00:21:21.801" v="2042" actId="47"/>
        <pc:sldMkLst>
          <pc:docMk/>
          <pc:sldMk cId="3309133648" sldId="470"/>
        </pc:sldMkLst>
      </pc:sldChg>
      <pc:sldChg chg="del">
        <pc:chgData name="Phyllipe Lima" userId="afbdb2a7827722fd" providerId="LiveId" clId="{82E1467B-ACF6-447B-ABF8-67A22C91D71F}" dt="2020-04-20T00:21:21.846" v="2043" actId="47"/>
        <pc:sldMkLst>
          <pc:docMk/>
          <pc:sldMk cId="2939653896" sldId="471"/>
        </pc:sldMkLst>
      </pc:sldChg>
      <pc:sldChg chg="del">
        <pc:chgData name="Phyllipe Lima" userId="afbdb2a7827722fd" providerId="LiveId" clId="{82E1467B-ACF6-447B-ABF8-67A22C91D71F}" dt="2020-04-20T00:21:21.907" v="2045" actId="47"/>
        <pc:sldMkLst>
          <pc:docMk/>
          <pc:sldMk cId="4194278293" sldId="472"/>
        </pc:sldMkLst>
      </pc:sldChg>
      <pc:sldChg chg="del">
        <pc:chgData name="Phyllipe Lima" userId="afbdb2a7827722fd" providerId="LiveId" clId="{82E1467B-ACF6-447B-ABF8-67A22C91D71F}" dt="2020-04-20T00:21:21.936" v="2046" actId="47"/>
        <pc:sldMkLst>
          <pc:docMk/>
          <pc:sldMk cId="3106728145" sldId="473"/>
        </pc:sldMkLst>
      </pc:sldChg>
      <pc:sldChg chg="del">
        <pc:chgData name="Phyllipe Lima" userId="afbdb2a7827722fd" providerId="LiveId" clId="{82E1467B-ACF6-447B-ABF8-67A22C91D71F}" dt="2020-04-20T00:21:21.969" v="2047" actId="47"/>
        <pc:sldMkLst>
          <pc:docMk/>
          <pc:sldMk cId="621324431" sldId="474"/>
        </pc:sldMkLst>
      </pc:sldChg>
      <pc:sldChg chg="del">
        <pc:chgData name="Phyllipe Lima" userId="afbdb2a7827722fd" providerId="LiveId" clId="{82E1467B-ACF6-447B-ABF8-67A22C91D71F}" dt="2020-04-20T00:21:24.488" v="2053" actId="47"/>
        <pc:sldMkLst>
          <pc:docMk/>
          <pc:sldMk cId="2035084430" sldId="475"/>
        </pc:sldMkLst>
      </pc:sldChg>
      <pc:sldChg chg="del">
        <pc:chgData name="Phyllipe Lima" userId="afbdb2a7827722fd" providerId="LiveId" clId="{82E1467B-ACF6-447B-ABF8-67A22C91D71F}" dt="2020-04-20T00:21:22.052" v="2049" actId="47"/>
        <pc:sldMkLst>
          <pc:docMk/>
          <pc:sldMk cId="44359922" sldId="476"/>
        </pc:sldMkLst>
      </pc:sldChg>
      <pc:sldChg chg="del">
        <pc:chgData name="Phyllipe Lima" userId="afbdb2a7827722fd" providerId="LiveId" clId="{82E1467B-ACF6-447B-ABF8-67A22C91D71F}" dt="2020-04-20T00:21:23.597" v="2050" actId="47"/>
        <pc:sldMkLst>
          <pc:docMk/>
          <pc:sldMk cId="540509760" sldId="477"/>
        </pc:sldMkLst>
      </pc:sldChg>
      <pc:sldChg chg="del">
        <pc:chgData name="Phyllipe Lima" userId="afbdb2a7827722fd" providerId="LiveId" clId="{82E1467B-ACF6-447B-ABF8-67A22C91D71F}" dt="2020-04-20T00:21:23.803" v="2051" actId="47"/>
        <pc:sldMkLst>
          <pc:docMk/>
          <pc:sldMk cId="1747201734" sldId="478"/>
        </pc:sldMkLst>
      </pc:sldChg>
      <pc:sldChg chg="del">
        <pc:chgData name="Phyllipe Lima" userId="afbdb2a7827722fd" providerId="LiveId" clId="{82E1467B-ACF6-447B-ABF8-67A22C91D71F}" dt="2020-04-20T00:21:23.959" v="2052" actId="47"/>
        <pc:sldMkLst>
          <pc:docMk/>
          <pc:sldMk cId="2253435793" sldId="479"/>
        </pc:sldMkLst>
      </pc:sldChg>
      <pc:sldChg chg="del">
        <pc:chgData name="Phyllipe Lima" userId="afbdb2a7827722fd" providerId="LiveId" clId="{82E1467B-ACF6-447B-ABF8-67A22C91D71F}" dt="2020-04-20T00:21:25.545" v="2056" actId="47"/>
        <pc:sldMkLst>
          <pc:docMk/>
          <pc:sldMk cId="1442039806" sldId="480"/>
        </pc:sldMkLst>
      </pc:sldChg>
      <pc:sldChg chg="del">
        <pc:chgData name="Phyllipe Lima" userId="afbdb2a7827722fd" providerId="LiveId" clId="{82E1467B-ACF6-447B-ABF8-67A22C91D71F}" dt="2020-04-20T00:21:24.701" v="2054" actId="47"/>
        <pc:sldMkLst>
          <pc:docMk/>
          <pc:sldMk cId="3148083640" sldId="481"/>
        </pc:sldMkLst>
      </pc:sldChg>
      <pc:sldChg chg="del">
        <pc:chgData name="Phyllipe Lima" userId="afbdb2a7827722fd" providerId="LiveId" clId="{82E1467B-ACF6-447B-ABF8-67A22C91D71F}" dt="2020-04-20T00:21:24.864" v="2055" actId="47"/>
        <pc:sldMkLst>
          <pc:docMk/>
          <pc:sldMk cId="1093535583" sldId="482"/>
        </pc:sldMkLst>
      </pc:sldChg>
      <pc:sldChg chg="modSp add mod">
        <pc:chgData name="Phyllipe Lima" userId="afbdb2a7827722fd" providerId="LiveId" clId="{82E1467B-ACF6-447B-ABF8-67A22C91D71F}" dt="2020-04-20T03:48:26.877" v="9179" actId="20577"/>
        <pc:sldMkLst>
          <pc:docMk/>
          <pc:sldMk cId="1671483140" sldId="483"/>
        </pc:sldMkLst>
        <pc:spChg chg="mod">
          <ac:chgData name="Phyllipe Lima" userId="afbdb2a7827722fd" providerId="LiveId" clId="{82E1467B-ACF6-447B-ABF8-67A22C91D71F}" dt="2020-04-20T03:48:26.877" v="9179" actId="20577"/>
          <ac:spMkLst>
            <pc:docMk/>
            <pc:sldMk cId="1671483140" sldId="483"/>
            <ac:spMk id="2" creationId="{00000000-0000-0000-0000-000000000000}"/>
          </ac:spMkLst>
        </pc:spChg>
      </pc:sldChg>
      <pc:sldChg chg="addSp delSp modSp add mod">
        <pc:chgData name="Phyllipe Lima" userId="afbdb2a7827722fd" providerId="LiveId" clId="{82E1467B-ACF6-447B-ABF8-67A22C91D71F}" dt="2020-04-20T00:08:38.737" v="434" actId="1076"/>
        <pc:sldMkLst>
          <pc:docMk/>
          <pc:sldMk cId="3120706165" sldId="484"/>
        </pc:sldMkLst>
        <pc:picChg chg="add mod">
          <ac:chgData name="Phyllipe Lima" userId="afbdb2a7827722fd" providerId="LiveId" clId="{82E1467B-ACF6-447B-ABF8-67A22C91D71F}" dt="2020-04-20T00:08:38.737" v="434" actId="1076"/>
          <ac:picMkLst>
            <pc:docMk/>
            <pc:sldMk cId="3120706165" sldId="484"/>
            <ac:picMk id="2" creationId="{296653FC-DF76-496F-AC05-99C3D1685C04}"/>
          </ac:picMkLst>
        </pc:picChg>
        <pc:picChg chg="del">
          <ac:chgData name="Phyllipe Lima" userId="afbdb2a7827722fd" providerId="LiveId" clId="{82E1467B-ACF6-447B-ABF8-67A22C91D71F}" dt="2020-04-20T00:05:12.236" v="287" actId="478"/>
          <ac:picMkLst>
            <pc:docMk/>
            <pc:sldMk cId="3120706165" sldId="484"/>
            <ac:picMk id="11" creationId="{FEDB2EC5-7837-4332-8EFF-5D399520EA1B}"/>
          </ac:picMkLst>
        </pc:picChg>
      </pc:sldChg>
      <pc:sldChg chg="delSp modSp add mod modAnim">
        <pc:chgData name="Phyllipe Lima" userId="afbdb2a7827722fd" providerId="LiveId" clId="{82E1467B-ACF6-447B-ABF8-67A22C91D71F}" dt="2020-04-20T00:19:51.184" v="1743" actId="20577"/>
        <pc:sldMkLst>
          <pc:docMk/>
          <pc:sldMk cId="129562909" sldId="485"/>
        </pc:sldMkLst>
        <pc:spChg chg="mod">
          <ac:chgData name="Phyllipe Lima" userId="afbdb2a7827722fd" providerId="LiveId" clId="{82E1467B-ACF6-447B-ABF8-67A22C91D71F}" dt="2020-04-20T00:19:51.184" v="1743" actId="20577"/>
          <ac:spMkLst>
            <pc:docMk/>
            <pc:sldMk cId="129562909" sldId="485"/>
            <ac:spMk id="2" creationId="{00000000-0000-0000-0000-000000000000}"/>
          </ac:spMkLst>
        </pc:spChg>
        <pc:spChg chg="mod">
          <ac:chgData name="Phyllipe Lima" userId="afbdb2a7827722fd" providerId="LiveId" clId="{82E1467B-ACF6-447B-ABF8-67A22C91D71F}" dt="2020-04-20T00:19:25.572" v="1726" actId="20577"/>
          <ac:spMkLst>
            <pc:docMk/>
            <pc:sldMk cId="129562909" sldId="485"/>
            <ac:spMk id="3" creationId="{00000000-0000-0000-0000-000000000000}"/>
          </ac:spMkLst>
        </pc:spChg>
        <pc:picChg chg="del">
          <ac:chgData name="Phyllipe Lima" userId="afbdb2a7827722fd" providerId="LiveId" clId="{82E1467B-ACF6-447B-ABF8-67A22C91D71F}" dt="2020-04-20T00:17:04.262" v="1448" actId="478"/>
          <ac:picMkLst>
            <pc:docMk/>
            <pc:sldMk cId="129562909" sldId="485"/>
            <ac:picMk id="9" creationId="{084B2006-A042-4F65-87B0-090D6F27C160}"/>
          </ac:picMkLst>
        </pc:picChg>
        <pc:picChg chg="del">
          <ac:chgData name="Phyllipe Lima" userId="afbdb2a7827722fd" providerId="LiveId" clId="{82E1467B-ACF6-447B-ABF8-67A22C91D71F}" dt="2020-04-20T00:17:02.645" v="1447" actId="478"/>
          <ac:picMkLst>
            <pc:docMk/>
            <pc:sldMk cId="129562909" sldId="485"/>
            <ac:picMk id="12" creationId="{6CFF4879-E017-4210-BEED-F456799F8B77}"/>
          </ac:picMkLst>
        </pc:picChg>
      </pc:sldChg>
      <pc:sldChg chg="addSp modSp add mod modAnim">
        <pc:chgData name="Phyllipe Lima" userId="afbdb2a7827722fd" providerId="LiveId" clId="{82E1467B-ACF6-447B-ABF8-67A22C91D71F}" dt="2020-04-20T00:23:17.190" v="2060" actId="1076"/>
        <pc:sldMkLst>
          <pc:docMk/>
          <pc:sldMk cId="3569439164" sldId="486"/>
        </pc:sldMkLst>
        <pc:spChg chg="mod">
          <ac:chgData name="Phyllipe Lima" userId="afbdb2a7827722fd" providerId="LiveId" clId="{82E1467B-ACF6-447B-ABF8-67A22C91D71F}" dt="2020-04-20T00:19:43.220" v="1741" actId="20577"/>
          <ac:spMkLst>
            <pc:docMk/>
            <pc:sldMk cId="3569439164" sldId="486"/>
            <ac:spMk id="2" creationId="{00000000-0000-0000-0000-000000000000}"/>
          </ac:spMkLst>
        </pc:spChg>
        <pc:spChg chg="mod">
          <ac:chgData name="Phyllipe Lima" userId="afbdb2a7827722fd" providerId="LiveId" clId="{82E1467B-ACF6-447B-ABF8-67A22C91D71F}" dt="2020-04-20T00:21:08.220" v="2029" actId="20577"/>
          <ac:spMkLst>
            <pc:docMk/>
            <pc:sldMk cId="3569439164" sldId="486"/>
            <ac:spMk id="3" creationId="{00000000-0000-0000-0000-000000000000}"/>
          </ac:spMkLst>
        </pc:spChg>
        <pc:picChg chg="add mod ord">
          <ac:chgData name="Phyllipe Lima" userId="afbdb2a7827722fd" providerId="LiveId" clId="{82E1467B-ACF6-447B-ABF8-67A22C91D71F}" dt="2020-04-20T00:23:17.190" v="2060" actId="1076"/>
          <ac:picMkLst>
            <pc:docMk/>
            <pc:sldMk cId="3569439164" sldId="486"/>
            <ac:picMk id="4" creationId="{16B5B9E4-709E-441F-82B4-F5F75E105BAA}"/>
          </ac:picMkLst>
        </pc:picChg>
      </pc:sldChg>
      <pc:sldChg chg="addSp delSp modSp add mod modAnim">
        <pc:chgData name="Phyllipe Lima" userId="afbdb2a7827722fd" providerId="LiveId" clId="{82E1467B-ACF6-447B-ABF8-67A22C91D71F}" dt="2020-04-20T00:52:24.785" v="2644" actId="20577"/>
        <pc:sldMkLst>
          <pc:docMk/>
          <pc:sldMk cId="893454286" sldId="487"/>
        </pc:sldMkLst>
        <pc:spChg chg="mod">
          <ac:chgData name="Phyllipe Lima" userId="afbdb2a7827722fd" providerId="LiveId" clId="{82E1467B-ACF6-447B-ABF8-67A22C91D71F}" dt="2020-04-20T00:52:24.785" v="2644" actId="20577"/>
          <ac:spMkLst>
            <pc:docMk/>
            <pc:sldMk cId="893454286" sldId="487"/>
            <ac:spMk id="2" creationId="{00000000-0000-0000-0000-000000000000}"/>
          </ac:spMkLst>
        </pc:spChg>
        <pc:spChg chg="mod">
          <ac:chgData name="Phyllipe Lima" userId="afbdb2a7827722fd" providerId="LiveId" clId="{82E1467B-ACF6-447B-ABF8-67A22C91D71F}" dt="2020-04-20T00:43:15.366" v="2325" actId="20577"/>
          <ac:spMkLst>
            <pc:docMk/>
            <pc:sldMk cId="893454286" sldId="487"/>
            <ac:spMk id="3" creationId="{00000000-0000-0000-0000-000000000000}"/>
          </ac:spMkLst>
        </pc:spChg>
        <pc:picChg chg="del">
          <ac:chgData name="Phyllipe Lima" userId="afbdb2a7827722fd" providerId="LiveId" clId="{82E1467B-ACF6-447B-ABF8-67A22C91D71F}" dt="2020-04-20T00:41:19.354" v="2202" actId="478"/>
          <ac:picMkLst>
            <pc:docMk/>
            <pc:sldMk cId="893454286" sldId="487"/>
            <ac:picMk id="4" creationId="{16B5B9E4-709E-441F-82B4-F5F75E105BAA}"/>
          </ac:picMkLst>
        </pc:picChg>
        <pc:picChg chg="add mod">
          <ac:chgData name="Phyllipe Lima" userId="afbdb2a7827722fd" providerId="LiveId" clId="{82E1467B-ACF6-447B-ABF8-67A22C91D71F}" dt="2020-04-20T00:43:20.809" v="2326" actId="1076"/>
          <ac:picMkLst>
            <pc:docMk/>
            <pc:sldMk cId="893454286" sldId="487"/>
            <ac:picMk id="9" creationId="{3FFAB50D-ED0D-4105-A44E-BAEF12ECF3DA}"/>
          </ac:picMkLst>
        </pc:picChg>
      </pc:sldChg>
      <pc:sldChg chg="addSp delSp modSp add mod modAnim">
        <pc:chgData name="Phyllipe Lima" userId="afbdb2a7827722fd" providerId="LiveId" clId="{82E1467B-ACF6-447B-ABF8-67A22C91D71F}" dt="2020-04-20T00:49:56.881" v="2643" actId="1076"/>
        <pc:sldMkLst>
          <pc:docMk/>
          <pc:sldMk cId="1529101831" sldId="488"/>
        </pc:sldMkLst>
        <pc:spChg chg="mod">
          <ac:chgData name="Phyllipe Lima" userId="afbdb2a7827722fd" providerId="LiveId" clId="{82E1467B-ACF6-447B-ABF8-67A22C91D71F}" dt="2020-04-20T00:43:50.422" v="2361" actId="20577"/>
          <ac:spMkLst>
            <pc:docMk/>
            <pc:sldMk cId="1529101831" sldId="488"/>
            <ac:spMk id="2" creationId="{00000000-0000-0000-0000-000000000000}"/>
          </ac:spMkLst>
        </pc:spChg>
        <pc:spChg chg="mod">
          <ac:chgData name="Phyllipe Lima" userId="afbdb2a7827722fd" providerId="LiveId" clId="{82E1467B-ACF6-447B-ABF8-67A22C91D71F}" dt="2020-04-20T00:46:30.472" v="2637" actId="20577"/>
          <ac:spMkLst>
            <pc:docMk/>
            <pc:sldMk cId="1529101831" sldId="488"/>
            <ac:spMk id="3" creationId="{00000000-0000-0000-0000-000000000000}"/>
          </ac:spMkLst>
        </pc:spChg>
        <pc:picChg chg="add mod ord">
          <ac:chgData name="Phyllipe Lima" userId="afbdb2a7827722fd" providerId="LiveId" clId="{82E1467B-ACF6-447B-ABF8-67A22C91D71F}" dt="2020-04-20T00:49:56.881" v="2643" actId="1076"/>
          <ac:picMkLst>
            <pc:docMk/>
            <pc:sldMk cId="1529101831" sldId="488"/>
            <ac:picMk id="4" creationId="{CC0CCD49-7D55-431D-8DAE-290160A6DB87}"/>
          </ac:picMkLst>
        </pc:picChg>
        <pc:picChg chg="del">
          <ac:chgData name="Phyllipe Lima" userId="afbdb2a7827722fd" providerId="LiveId" clId="{82E1467B-ACF6-447B-ABF8-67A22C91D71F}" dt="2020-04-20T00:49:45.568" v="2638" actId="478"/>
          <ac:picMkLst>
            <pc:docMk/>
            <pc:sldMk cId="1529101831" sldId="488"/>
            <ac:picMk id="9" creationId="{3FFAB50D-ED0D-4105-A44E-BAEF12ECF3DA}"/>
          </ac:picMkLst>
        </pc:picChg>
      </pc:sldChg>
      <pc:sldChg chg="addSp delSp modSp add mod modAnim">
        <pc:chgData name="Phyllipe Lima" userId="afbdb2a7827722fd" providerId="LiveId" clId="{82E1467B-ACF6-447B-ABF8-67A22C91D71F}" dt="2020-04-20T00:55:57.827" v="2973" actId="1076"/>
        <pc:sldMkLst>
          <pc:docMk/>
          <pc:sldMk cId="4231870823" sldId="489"/>
        </pc:sldMkLst>
        <pc:spChg chg="del mod">
          <ac:chgData name="Phyllipe Lima" userId="afbdb2a7827722fd" providerId="LiveId" clId="{82E1467B-ACF6-447B-ABF8-67A22C91D71F}" dt="2020-04-20T00:53:37.700" v="2655" actId="478"/>
          <ac:spMkLst>
            <pc:docMk/>
            <pc:sldMk cId="4231870823" sldId="489"/>
            <ac:spMk id="2" creationId="{00000000-0000-0000-0000-000000000000}"/>
          </ac:spMkLst>
        </pc:spChg>
        <pc:spChg chg="mod">
          <ac:chgData name="Phyllipe Lima" userId="afbdb2a7827722fd" providerId="LiveId" clId="{82E1467B-ACF6-447B-ABF8-67A22C91D71F}" dt="2020-04-20T00:55:54.190" v="2972" actId="20577"/>
          <ac:spMkLst>
            <pc:docMk/>
            <pc:sldMk cId="4231870823" sldId="489"/>
            <ac:spMk id="3" creationId="{00000000-0000-0000-0000-000000000000}"/>
          </ac:spMkLst>
        </pc:spChg>
        <pc:spChg chg="add del mod">
          <ac:chgData name="Phyllipe Lima" userId="afbdb2a7827722fd" providerId="LiveId" clId="{82E1467B-ACF6-447B-ABF8-67A22C91D71F}" dt="2020-04-20T00:53:39.268" v="2656" actId="478"/>
          <ac:spMkLst>
            <pc:docMk/>
            <pc:sldMk cId="4231870823" sldId="489"/>
            <ac:spMk id="10" creationId="{D7F40872-812F-4D06-93EE-462310896103}"/>
          </ac:spMkLst>
        </pc:spChg>
        <pc:picChg chg="del">
          <ac:chgData name="Phyllipe Lima" userId="afbdb2a7827722fd" providerId="LiveId" clId="{82E1467B-ACF6-447B-ABF8-67A22C91D71F}" dt="2020-04-20T00:53:59.543" v="2664" actId="478"/>
          <ac:picMkLst>
            <pc:docMk/>
            <pc:sldMk cId="4231870823" sldId="489"/>
            <ac:picMk id="4" creationId="{CC0CCD49-7D55-431D-8DAE-290160A6DB87}"/>
          </ac:picMkLst>
        </pc:picChg>
        <pc:picChg chg="add mod">
          <ac:chgData name="Phyllipe Lima" userId="afbdb2a7827722fd" providerId="LiveId" clId="{82E1467B-ACF6-447B-ABF8-67A22C91D71F}" dt="2020-04-20T00:55:57.827" v="2973" actId="1076"/>
          <ac:picMkLst>
            <pc:docMk/>
            <pc:sldMk cId="4231870823" sldId="489"/>
            <ac:picMk id="2050" creationId="{B2EBE8CF-4FDE-449E-A6FE-80744C4AC1F7}"/>
          </ac:picMkLst>
        </pc:picChg>
      </pc:sldChg>
      <pc:sldChg chg="addSp delSp modSp add mod modAnim">
        <pc:chgData name="Phyllipe Lima" userId="afbdb2a7827722fd" providerId="LiveId" clId="{82E1467B-ACF6-447B-ABF8-67A22C91D71F}" dt="2020-04-20T01:20:33.027" v="3193" actId="20577"/>
        <pc:sldMkLst>
          <pc:docMk/>
          <pc:sldMk cId="3081964968" sldId="490"/>
        </pc:sldMkLst>
        <pc:spChg chg="mod">
          <ac:chgData name="Phyllipe Lima" userId="afbdb2a7827722fd" providerId="LiveId" clId="{82E1467B-ACF6-447B-ABF8-67A22C91D71F}" dt="2020-04-20T01:20:33.027" v="3193" actId="20577"/>
          <ac:spMkLst>
            <pc:docMk/>
            <pc:sldMk cId="3081964968" sldId="490"/>
            <ac:spMk id="3" creationId="{00000000-0000-0000-0000-000000000000}"/>
          </ac:spMkLst>
        </pc:spChg>
        <pc:picChg chg="add mod">
          <ac:chgData name="Phyllipe Lima" userId="afbdb2a7827722fd" providerId="LiveId" clId="{82E1467B-ACF6-447B-ABF8-67A22C91D71F}" dt="2020-04-20T01:02:19.033" v="2978" actId="1076"/>
          <ac:picMkLst>
            <pc:docMk/>
            <pc:sldMk cId="3081964968" sldId="490"/>
            <ac:picMk id="9" creationId="{24627856-EC1F-4345-9DE8-D5721D4870FA}"/>
          </ac:picMkLst>
        </pc:picChg>
        <pc:picChg chg="del">
          <ac:chgData name="Phyllipe Lima" userId="afbdb2a7827722fd" providerId="LiveId" clId="{82E1467B-ACF6-447B-ABF8-67A22C91D71F}" dt="2020-04-20T01:02:14.048" v="2976" actId="478"/>
          <ac:picMkLst>
            <pc:docMk/>
            <pc:sldMk cId="3081964968" sldId="490"/>
            <ac:picMk id="2050" creationId="{B2EBE8CF-4FDE-449E-A6FE-80744C4AC1F7}"/>
          </ac:picMkLst>
        </pc:picChg>
      </pc:sldChg>
      <pc:sldChg chg="new del">
        <pc:chgData name="Phyllipe Lima" userId="afbdb2a7827722fd" providerId="LiveId" clId="{82E1467B-ACF6-447B-ABF8-67A22C91D71F}" dt="2020-04-20T01:20:27.559" v="3171" actId="47"/>
        <pc:sldMkLst>
          <pc:docMk/>
          <pc:sldMk cId="572652287" sldId="491"/>
        </pc:sldMkLst>
      </pc:sldChg>
      <pc:sldChg chg="addSp delSp modSp add mod delAnim">
        <pc:chgData name="Phyllipe Lima" userId="afbdb2a7827722fd" providerId="LiveId" clId="{82E1467B-ACF6-447B-ABF8-67A22C91D71F}" dt="2020-04-20T01:20:45.925" v="3199" actId="167"/>
        <pc:sldMkLst>
          <pc:docMk/>
          <pc:sldMk cId="738212035" sldId="491"/>
        </pc:sldMkLst>
        <pc:spChg chg="del">
          <ac:chgData name="Phyllipe Lima" userId="afbdb2a7827722fd" providerId="LiveId" clId="{82E1467B-ACF6-447B-ABF8-67A22C91D71F}" dt="2020-04-20T01:20:39.343" v="3196" actId="478"/>
          <ac:spMkLst>
            <pc:docMk/>
            <pc:sldMk cId="738212035" sldId="491"/>
            <ac:spMk id="3" creationId="{00000000-0000-0000-0000-000000000000}"/>
          </ac:spMkLst>
        </pc:spChg>
        <pc:spChg chg="add del mod">
          <ac:chgData name="Phyllipe Lima" userId="afbdb2a7827722fd" providerId="LiveId" clId="{82E1467B-ACF6-447B-ABF8-67A22C91D71F}" dt="2020-04-20T01:20:40.830" v="3197" actId="478"/>
          <ac:spMkLst>
            <pc:docMk/>
            <pc:sldMk cId="738212035" sldId="491"/>
            <ac:spMk id="4" creationId="{3354B6CD-AFDE-487B-BB7C-DD9CFDFA3129}"/>
          </ac:spMkLst>
        </pc:spChg>
        <pc:picChg chg="del">
          <ac:chgData name="Phyllipe Lima" userId="afbdb2a7827722fd" providerId="LiveId" clId="{82E1467B-ACF6-447B-ABF8-67A22C91D71F}" dt="2020-04-20T01:20:37.946" v="3195" actId="478"/>
          <ac:picMkLst>
            <pc:docMk/>
            <pc:sldMk cId="738212035" sldId="491"/>
            <ac:picMk id="9" creationId="{24627856-EC1F-4345-9DE8-D5721D4870FA}"/>
          </ac:picMkLst>
        </pc:picChg>
        <pc:picChg chg="add ord">
          <ac:chgData name="Phyllipe Lima" userId="afbdb2a7827722fd" providerId="LiveId" clId="{82E1467B-ACF6-447B-ABF8-67A22C91D71F}" dt="2020-04-20T01:20:45.925" v="3199" actId="167"/>
          <ac:picMkLst>
            <pc:docMk/>
            <pc:sldMk cId="738212035" sldId="491"/>
            <ac:picMk id="10" creationId="{A520C5DB-B21C-438A-B175-75877AA36335}"/>
          </ac:picMkLst>
        </pc:picChg>
      </pc:sldChg>
      <pc:sldChg chg="delSp modSp add mod modAnim">
        <pc:chgData name="Phyllipe Lima" userId="afbdb2a7827722fd" providerId="LiveId" clId="{82E1467B-ACF6-447B-ABF8-67A22C91D71F}" dt="2020-04-20T01:35:54.713" v="4158" actId="5793"/>
        <pc:sldMkLst>
          <pc:docMk/>
          <pc:sldMk cId="2359821670" sldId="492"/>
        </pc:sldMkLst>
        <pc:spChg chg="mod">
          <ac:chgData name="Phyllipe Lima" userId="afbdb2a7827722fd" providerId="LiveId" clId="{82E1467B-ACF6-447B-ABF8-67A22C91D71F}" dt="2020-04-20T01:21:06.590" v="3219" actId="20577"/>
          <ac:spMkLst>
            <pc:docMk/>
            <pc:sldMk cId="2359821670" sldId="492"/>
            <ac:spMk id="2" creationId="{00000000-0000-0000-0000-000000000000}"/>
          </ac:spMkLst>
        </pc:spChg>
        <pc:spChg chg="mod">
          <ac:chgData name="Phyllipe Lima" userId="afbdb2a7827722fd" providerId="LiveId" clId="{82E1467B-ACF6-447B-ABF8-67A22C91D71F}" dt="2020-04-20T01:35:54.713" v="4158" actId="5793"/>
          <ac:spMkLst>
            <pc:docMk/>
            <pc:sldMk cId="2359821670" sldId="492"/>
            <ac:spMk id="3" creationId="{00000000-0000-0000-0000-000000000000}"/>
          </ac:spMkLst>
        </pc:spChg>
        <pc:picChg chg="del">
          <ac:chgData name="Phyllipe Lima" userId="afbdb2a7827722fd" providerId="LiveId" clId="{82E1467B-ACF6-447B-ABF8-67A22C91D71F}" dt="2020-04-20T01:21:16.357" v="3221" actId="478"/>
          <ac:picMkLst>
            <pc:docMk/>
            <pc:sldMk cId="2359821670" sldId="492"/>
            <ac:picMk id="4" creationId="{CC0CCD49-7D55-431D-8DAE-290160A6DB87}"/>
          </ac:picMkLst>
        </pc:picChg>
      </pc:sldChg>
      <pc:sldChg chg="new del">
        <pc:chgData name="Phyllipe Lima" userId="afbdb2a7827722fd" providerId="LiveId" clId="{82E1467B-ACF6-447B-ABF8-67A22C91D71F}" dt="2020-04-20T01:43:08.619" v="4678" actId="47"/>
        <pc:sldMkLst>
          <pc:docMk/>
          <pc:sldMk cId="3804074966" sldId="493"/>
        </pc:sldMkLst>
      </pc:sldChg>
      <pc:sldChg chg="addSp delSp modSp add mod delAnim modAnim">
        <pc:chgData name="Phyllipe Lima" userId="afbdb2a7827722fd" providerId="LiveId" clId="{82E1467B-ACF6-447B-ABF8-67A22C91D71F}" dt="2020-04-20T01:42:28.048" v="4677" actId="20577"/>
        <pc:sldMkLst>
          <pc:docMk/>
          <pc:sldMk cId="2532053174" sldId="494"/>
        </pc:sldMkLst>
        <pc:spChg chg="del">
          <ac:chgData name="Phyllipe Lima" userId="afbdb2a7827722fd" providerId="LiveId" clId="{82E1467B-ACF6-447B-ABF8-67A22C91D71F}" dt="2020-04-20T01:36:12.096" v="4160" actId="478"/>
          <ac:spMkLst>
            <pc:docMk/>
            <pc:sldMk cId="2532053174" sldId="494"/>
            <ac:spMk id="3" creationId="{00000000-0000-0000-0000-000000000000}"/>
          </ac:spMkLst>
        </pc:spChg>
        <pc:spChg chg="mod">
          <ac:chgData name="Phyllipe Lima" userId="afbdb2a7827722fd" providerId="LiveId" clId="{82E1467B-ACF6-447B-ABF8-67A22C91D71F}" dt="2020-04-20T01:39:29.557" v="4231" actId="1076"/>
          <ac:spMkLst>
            <pc:docMk/>
            <pc:sldMk cId="2532053174" sldId="494"/>
            <ac:spMk id="6" creationId="{3959E6A8-C362-429C-AC1C-5AE5D4AFD5EC}"/>
          </ac:spMkLst>
        </pc:spChg>
        <pc:spChg chg="add del mod">
          <ac:chgData name="Phyllipe Lima" userId="afbdb2a7827722fd" providerId="LiveId" clId="{82E1467B-ACF6-447B-ABF8-67A22C91D71F}" dt="2020-04-20T01:36:14.829" v="4161" actId="478"/>
          <ac:spMkLst>
            <pc:docMk/>
            <pc:sldMk cId="2532053174" sldId="494"/>
            <ac:spMk id="9" creationId="{67FC0B89-F5B7-46B0-99D5-C80CA50DA938}"/>
          </ac:spMkLst>
        </pc:spChg>
        <pc:spChg chg="add mod">
          <ac:chgData name="Phyllipe Lima" userId="afbdb2a7827722fd" providerId="LiveId" clId="{82E1467B-ACF6-447B-ABF8-67A22C91D71F}" dt="2020-04-20T01:40:59.253" v="4452" actId="1076"/>
          <ac:spMkLst>
            <pc:docMk/>
            <pc:sldMk cId="2532053174" sldId="494"/>
            <ac:spMk id="11" creationId="{F4AB56C6-8EEB-4914-9102-C0E3C4D84277}"/>
          </ac:spMkLst>
        </pc:spChg>
        <pc:spChg chg="add mod">
          <ac:chgData name="Phyllipe Lima" userId="afbdb2a7827722fd" providerId="LiveId" clId="{82E1467B-ACF6-447B-ABF8-67A22C91D71F}" dt="2020-04-20T01:40:59.253" v="4452" actId="1076"/>
          <ac:spMkLst>
            <pc:docMk/>
            <pc:sldMk cId="2532053174" sldId="494"/>
            <ac:spMk id="12" creationId="{2C64433E-6DDF-4FB3-B2CE-9DA5FC335CF2}"/>
          </ac:spMkLst>
        </pc:spChg>
        <pc:spChg chg="add mod">
          <ac:chgData name="Phyllipe Lima" userId="afbdb2a7827722fd" providerId="LiveId" clId="{82E1467B-ACF6-447B-ABF8-67A22C91D71F}" dt="2020-04-20T01:40:59.253" v="4452" actId="1076"/>
          <ac:spMkLst>
            <pc:docMk/>
            <pc:sldMk cId="2532053174" sldId="494"/>
            <ac:spMk id="13" creationId="{C9D708DA-DB39-47CA-8109-03D8A325DA3D}"/>
          </ac:spMkLst>
        </pc:spChg>
        <pc:spChg chg="add mod">
          <ac:chgData name="Phyllipe Lima" userId="afbdb2a7827722fd" providerId="LiveId" clId="{82E1467B-ACF6-447B-ABF8-67A22C91D71F}" dt="2020-04-20T01:40:59.253" v="4452" actId="1076"/>
          <ac:spMkLst>
            <pc:docMk/>
            <pc:sldMk cId="2532053174" sldId="494"/>
            <ac:spMk id="14" creationId="{156B8303-2089-4EEA-8F1B-8D43851F97B9}"/>
          </ac:spMkLst>
        </pc:spChg>
        <pc:spChg chg="add mod">
          <ac:chgData name="Phyllipe Lima" userId="afbdb2a7827722fd" providerId="LiveId" clId="{82E1467B-ACF6-447B-ABF8-67A22C91D71F}" dt="2020-04-20T01:40:59.253" v="4452" actId="1076"/>
          <ac:spMkLst>
            <pc:docMk/>
            <pc:sldMk cId="2532053174" sldId="494"/>
            <ac:spMk id="15" creationId="{40350FFD-BBB5-4606-82E1-E71A4788A975}"/>
          </ac:spMkLst>
        </pc:spChg>
        <pc:spChg chg="add mod">
          <ac:chgData name="Phyllipe Lima" userId="afbdb2a7827722fd" providerId="LiveId" clId="{82E1467B-ACF6-447B-ABF8-67A22C91D71F}" dt="2020-04-20T01:42:28.048" v="4677" actId="20577"/>
          <ac:spMkLst>
            <pc:docMk/>
            <pc:sldMk cId="2532053174" sldId="494"/>
            <ac:spMk id="28" creationId="{A2A53A7D-9813-4FDF-A241-DF2FC6DC35F2}"/>
          </ac:spMkLst>
        </pc:spChg>
        <pc:picChg chg="add del">
          <ac:chgData name="Phyllipe Lima" userId="afbdb2a7827722fd" providerId="LiveId" clId="{82E1467B-ACF6-447B-ABF8-67A22C91D71F}" dt="2020-04-20T01:36:17.560" v="4163" actId="478"/>
          <ac:picMkLst>
            <pc:docMk/>
            <pc:sldMk cId="2532053174" sldId="494"/>
            <ac:picMk id="10" creationId="{A9CD0BEF-CE94-4BCA-8A1E-CDA716F37571}"/>
          </ac:picMkLst>
        </pc:picChg>
        <pc:cxnChg chg="add mod">
          <ac:chgData name="Phyllipe Lima" userId="afbdb2a7827722fd" providerId="LiveId" clId="{82E1467B-ACF6-447B-ABF8-67A22C91D71F}" dt="2020-04-20T01:40:59.253" v="4452" actId="1076"/>
          <ac:cxnSpMkLst>
            <pc:docMk/>
            <pc:sldMk cId="2532053174" sldId="494"/>
            <ac:cxnSpMk id="16" creationId="{1ACC05E7-E17D-42E0-93AC-DEDE0CB1CB1C}"/>
          </ac:cxnSpMkLst>
        </pc:cxnChg>
        <pc:cxnChg chg="add mod">
          <ac:chgData name="Phyllipe Lima" userId="afbdb2a7827722fd" providerId="LiveId" clId="{82E1467B-ACF6-447B-ABF8-67A22C91D71F}" dt="2020-04-20T01:40:59.253" v="4452" actId="1076"/>
          <ac:cxnSpMkLst>
            <pc:docMk/>
            <pc:sldMk cId="2532053174" sldId="494"/>
            <ac:cxnSpMk id="21" creationId="{4987DC9F-2DF5-4762-A8C5-679E6F0E96EF}"/>
          </ac:cxnSpMkLst>
        </pc:cxnChg>
      </pc:sldChg>
      <pc:sldChg chg="addSp delSp modSp add mod delAnim modAnim">
        <pc:chgData name="Phyllipe Lima" userId="afbdb2a7827722fd" providerId="LiveId" clId="{82E1467B-ACF6-447B-ABF8-67A22C91D71F}" dt="2020-04-20T01:46:25.952" v="4877" actId="20577"/>
        <pc:sldMkLst>
          <pc:docMk/>
          <pc:sldMk cId="754795190" sldId="495"/>
        </pc:sldMkLst>
        <pc:spChg chg="mod">
          <ac:chgData name="Phyllipe Lima" userId="afbdb2a7827722fd" providerId="LiveId" clId="{82E1467B-ACF6-447B-ABF8-67A22C91D71F}" dt="2020-04-20T01:43:21.928" v="4705" actId="20577"/>
          <ac:spMkLst>
            <pc:docMk/>
            <pc:sldMk cId="754795190" sldId="495"/>
            <ac:spMk id="2" creationId="{00000000-0000-0000-0000-000000000000}"/>
          </ac:spMkLst>
        </pc:spChg>
        <pc:spChg chg="add del mod">
          <ac:chgData name="Phyllipe Lima" userId="afbdb2a7827722fd" providerId="LiveId" clId="{82E1467B-ACF6-447B-ABF8-67A22C91D71F}" dt="2020-04-20T01:43:27.089" v="4707" actId="478"/>
          <ac:spMkLst>
            <pc:docMk/>
            <pc:sldMk cId="754795190" sldId="495"/>
            <ac:spMk id="4" creationId="{0D0D0630-5F19-493C-930C-4665EFCD5F6C}"/>
          </ac:spMkLst>
        </pc:spChg>
        <pc:spChg chg="del">
          <ac:chgData name="Phyllipe Lima" userId="afbdb2a7827722fd" providerId="LiveId" clId="{82E1467B-ACF6-447B-ABF8-67A22C91D71F}" dt="2020-04-20T01:43:28.445" v="4708" actId="478"/>
          <ac:spMkLst>
            <pc:docMk/>
            <pc:sldMk cId="754795190" sldId="495"/>
            <ac:spMk id="11" creationId="{F4AB56C6-8EEB-4914-9102-C0E3C4D84277}"/>
          </ac:spMkLst>
        </pc:spChg>
        <pc:spChg chg="del">
          <ac:chgData name="Phyllipe Lima" userId="afbdb2a7827722fd" providerId="LiveId" clId="{82E1467B-ACF6-447B-ABF8-67A22C91D71F}" dt="2020-04-20T01:43:28.445" v="4708" actId="478"/>
          <ac:spMkLst>
            <pc:docMk/>
            <pc:sldMk cId="754795190" sldId="495"/>
            <ac:spMk id="12" creationId="{2C64433E-6DDF-4FB3-B2CE-9DA5FC335CF2}"/>
          </ac:spMkLst>
        </pc:spChg>
        <pc:spChg chg="del">
          <ac:chgData name="Phyllipe Lima" userId="afbdb2a7827722fd" providerId="LiveId" clId="{82E1467B-ACF6-447B-ABF8-67A22C91D71F}" dt="2020-04-20T01:43:28.445" v="4708" actId="478"/>
          <ac:spMkLst>
            <pc:docMk/>
            <pc:sldMk cId="754795190" sldId="495"/>
            <ac:spMk id="13" creationId="{C9D708DA-DB39-47CA-8109-03D8A325DA3D}"/>
          </ac:spMkLst>
        </pc:spChg>
        <pc:spChg chg="del">
          <ac:chgData name="Phyllipe Lima" userId="afbdb2a7827722fd" providerId="LiveId" clId="{82E1467B-ACF6-447B-ABF8-67A22C91D71F}" dt="2020-04-20T01:43:28.445" v="4708" actId="478"/>
          <ac:spMkLst>
            <pc:docMk/>
            <pc:sldMk cId="754795190" sldId="495"/>
            <ac:spMk id="14" creationId="{156B8303-2089-4EEA-8F1B-8D43851F97B9}"/>
          </ac:spMkLst>
        </pc:spChg>
        <pc:spChg chg="del">
          <ac:chgData name="Phyllipe Lima" userId="afbdb2a7827722fd" providerId="LiveId" clId="{82E1467B-ACF6-447B-ABF8-67A22C91D71F}" dt="2020-04-20T01:43:28.445" v="4708" actId="478"/>
          <ac:spMkLst>
            <pc:docMk/>
            <pc:sldMk cId="754795190" sldId="495"/>
            <ac:spMk id="15" creationId="{40350FFD-BBB5-4606-82E1-E71A4788A975}"/>
          </ac:spMkLst>
        </pc:spChg>
        <pc:spChg chg="add mod">
          <ac:chgData name="Phyllipe Lima" userId="afbdb2a7827722fd" providerId="LiveId" clId="{82E1467B-ACF6-447B-ABF8-67A22C91D71F}" dt="2020-04-20T01:43:55.329" v="4715" actId="1076"/>
          <ac:spMkLst>
            <pc:docMk/>
            <pc:sldMk cId="754795190" sldId="495"/>
            <ac:spMk id="18" creationId="{87D7F2B6-6FDE-483B-ABA9-BA91A949A754}"/>
          </ac:spMkLst>
        </pc:spChg>
        <pc:spChg chg="add mod">
          <ac:chgData name="Phyllipe Lima" userId="afbdb2a7827722fd" providerId="LiveId" clId="{82E1467B-ACF6-447B-ABF8-67A22C91D71F}" dt="2020-04-20T01:46:25.952" v="4877" actId="20577"/>
          <ac:spMkLst>
            <pc:docMk/>
            <pc:sldMk cId="754795190" sldId="495"/>
            <ac:spMk id="19" creationId="{9D4189DC-67E4-4725-897C-3BC1A2BDABB3}"/>
          </ac:spMkLst>
        </pc:spChg>
        <pc:spChg chg="del">
          <ac:chgData name="Phyllipe Lima" userId="afbdb2a7827722fd" providerId="LiveId" clId="{82E1467B-ACF6-447B-ABF8-67A22C91D71F}" dt="2020-04-20T01:43:25.271" v="4706" actId="478"/>
          <ac:spMkLst>
            <pc:docMk/>
            <pc:sldMk cId="754795190" sldId="495"/>
            <ac:spMk id="28" creationId="{A2A53A7D-9813-4FDF-A241-DF2FC6DC35F2}"/>
          </ac:spMkLst>
        </pc:spChg>
        <pc:picChg chg="add mod">
          <ac:chgData name="Phyllipe Lima" userId="afbdb2a7827722fd" providerId="LiveId" clId="{82E1467B-ACF6-447B-ABF8-67A22C91D71F}" dt="2020-04-20T01:43:55.329" v="4715" actId="1076"/>
          <ac:picMkLst>
            <pc:docMk/>
            <pc:sldMk cId="754795190" sldId="495"/>
            <ac:picMk id="9" creationId="{C369BE99-F819-457C-8148-FAE66DF3503C}"/>
          </ac:picMkLst>
        </pc:picChg>
        <pc:cxnChg chg="del mod">
          <ac:chgData name="Phyllipe Lima" userId="afbdb2a7827722fd" providerId="LiveId" clId="{82E1467B-ACF6-447B-ABF8-67A22C91D71F}" dt="2020-04-20T01:43:28.445" v="4708" actId="478"/>
          <ac:cxnSpMkLst>
            <pc:docMk/>
            <pc:sldMk cId="754795190" sldId="495"/>
            <ac:cxnSpMk id="16" creationId="{1ACC05E7-E17D-42E0-93AC-DEDE0CB1CB1C}"/>
          </ac:cxnSpMkLst>
        </pc:cxnChg>
        <pc:cxnChg chg="del">
          <ac:chgData name="Phyllipe Lima" userId="afbdb2a7827722fd" providerId="LiveId" clId="{82E1467B-ACF6-447B-ABF8-67A22C91D71F}" dt="2020-04-20T01:43:28.445" v="4708" actId="478"/>
          <ac:cxnSpMkLst>
            <pc:docMk/>
            <pc:sldMk cId="754795190" sldId="495"/>
            <ac:cxnSpMk id="21" creationId="{4987DC9F-2DF5-4762-A8C5-679E6F0E96EF}"/>
          </ac:cxnSpMkLst>
        </pc:cxnChg>
      </pc:sldChg>
      <pc:sldChg chg="addSp delSp modSp add mod delAnim modAnim">
        <pc:chgData name="Phyllipe Lima" userId="afbdb2a7827722fd" providerId="LiveId" clId="{82E1467B-ACF6-447B-ABF8-67A22C91D71F}" dt="2020-04-20T01:49:56.014" v="5168" actId="20577"/>
        <pc:sldMkLst>
          <pc:docMk/>
          <pc:sldMk cId="3615565449" sldId="496"/>
        </pc:sldMkLst>
        <pc:spChg chg="mod">
          <ac:chgData name="Phyllipe Lima" userId="afbdb2a7827722fd" providerId="LiveId" clId="{82E1467B-ACF6-447B-ABF8-67A22C91D71F}" dt="2020-04-20T01:46:48.074" v="4901"/>
          <ac:spMkLst>
            <pc:docMk/>
            <pc:sldMk cId="3615565449" sldId="496"/>
            <ac:spMk id="2" creationId="{00000000-0000-0000-0000-000000000000}"/>
          </ac:spMkLst>
        </pc:spChg>
        <pc:spChg chg="add del mod">
          <ac:chgData name="Phyllipe Lima" userId="afbdb2a7827722fd" providerId="LiveId" clId="{82E1467B-ACF6-447B-ABF8-67A22C91D71F}" dt="2020-04-20T01:47:37.525" v="4907"/>
          <ac:spMkLst>
            <pc:docMk/>
            <pc:sldMk cId="3615565449" sldId="496"/>
            <ac:spMk id="4" creationId="{B48C7494-BB1B-4E69-A0FF-B8AE8B8C73A6}"/>
          </ac:spMkLst>
        </pc:spChg>
        <pc:spChg chg="add mod">
          <ac:chgData name="Phyllipe Lima" userId="afbdb2a7827722fd" providerId="LiveId" clId="{82E1467B-ACF6-447B-ABF8-67A22C91D71F}" dt="2020-04-20T01:49:56.014" v="5168" actId="20577"/>
          <ac:spMkLst>
            <pc:docMk/>
            <pc:sldMk cId="3615565449" sldId="496"/>
            <ac:spMk id="14" creationId="{D834C7F2-29D6-4AC0-A328-E2D98A6F17BE}"/>
          </ac:spMkLst>
        </pc:spChg>
        <pc:spChg chg="del">
          <ac:chgData name="Phyllipe Lima" userId="afbdb2a7827722fd" providerId="LiveId" clId="{82E1467B-ACF6-447B-ABF8-67A22C91D71F}" dt="2020-04-20T01:47:47.679" v="4910" actId="478"/>
          <ac:spMkLst>
            <pc:docMk/>
            <pc:sldMk cId="3615565449" sldId="496"/>
            <ac:spMk id="18" creationId="{87D7F2B6-6FDE-483B-ABA9-BA91A949A754}"/>
          </ac:spMkLst>
        </pc:spChg>
        <pc:spChg chg="del">
          <ac:chgData name="Phyllipe Lima" userId="afbdb2a7827722fd" providerId="LiveId" clId="{82E1467B-ACF6-447B-ABF8-67A22C91D71F}" dt="2020-04-20T01:47:30.527" v="4902" actId="478"/>
          <ac:spMkLst>
            <pc:docMk/>
            <pc:sldMk cId="3615565449" sldId="496"/>
            <ac:spMk id="19" creationId="{9D4189DC-67E4-4725-897C-3BC1A2BDABB3}"/>
          </ac:spMkLst>
        </pc:spChg>
        <pc:picChg chg="add del">
          <ac:chgData name="Phyllipe Lima" userId="afbdb2a7827722fd" providerId="LiveId" clId="{82E1467B-ACF6-447B-ABF8-67A22C91D71F}" dt="2020-04-20T01:47:46.579" v="4909" actId="478"/>
          <ac:picMkLst>
            <pc:docMk/>
            <pc:sldMk cId="3615565449" sldId="496"/>
            <ac:picMk id="9" creationId="{C369BE99-F819-457C-8148-FAE66DF3503C}"/>
          </ac:picMkLst>
        </pc:picChg>
        <pc:picChg chg="add del">
          <ac:chgData name="Phyllipe Lima" userId="afbdb2a7827722fd" providerId="LiveId" clId="{82E1467B-ACF6-447B-ABF8-67A22C91D71F}" dt="2020-04-20T01:47:35.753" v="4905"/>
          <ac:picMkLst>
            <pc:docMk/>
            <pc:sldMk cId="3615565449" sldId="496"/>
            <ac:picMk id="10" creationId="{B45D8D0A-618D-4EB7-97AA-51A1AFF5BF23}"/>
          </ac:picMkLst>
        </pc:picChg>
        <pc:picChg chg="add mod">
          <ac:chgData name="Phyllipe Lima" userId="afbdb2a7827722fd" providerId="LiveId" clId="{82E1467B-ACF6-447B-ABF8-67A22C91D71F}" dt="2020-04-20T01:49:19.312" v="5126" actId="1076"/>
          <ac:picMkLst>
            <pc:docMk/>
            <pc:sldMk cId="3615565449" sldId="496"/>
            <ac:picMk id="11" creationId="{87CD545B-CBE3-4C8C-917F-678313A89851}"/>
          </ac:picMkLst>
        </pc:picChg>
      </pc:sldChg>
      <pc:sldChg chg="addSp modSp add mod modAnim">
        <pc:chgData name="Phyllipe Lima" userId="afbdb2a7827722fd" providerId="LiveId" clId="{82E1467B-ACF6-447B-ABF8-67A22C91D71F}" dt="2020-04-20T02:29:23.923" v="6247" actId="20577"/>
        <pc:sldMkLst>
          <pc:docMk/>
          <pc:sldMk cId="3074267071" sldId="497"/>
        </pc:sldMkLst>
        <pc:spChg chg="mod">
          <ac:chgData name="Phyllipe Lima" userId="afbdb2a7827722fd" providerId="LiveId" clId="{82E1467B-ACF6-447B-ABF8-67A22C91D71F}" dt="2020-04-20T01:50:04.655" v="5183" actId="20577"/>
          <ac:spMkLst>
            <pc:docMk/>
            <pc:sldMk cId="3074267071" sldId="497"/>
            <ac:spMk id="2" creationId="{00000000-0000-0000-0000-000000000000}"/>
          </ac:spMkLst>
        </pc:spChg>
        <pc:spChg chg="add mod">
          <ac:chgData name="Phyllipe Lima" userId="afbdb2a7827722fd" providerId="LiveId" clId="{82E1467B-ACF6-447B-ABF8-67A22C91D71F}" dt="2020-04-20T02:28:50.215" v="6217" actId="1076"/>
          <ac:spMkLst>
            <pc:docMk/>
            <pc:sldMk cId="3074267071" sldId="497"/>
            <ac:spMk id="10" creationId="{AD733C57-F3CE-482D-B9EF-4AA54EBE733C}"/>
          </ac:spMkLst>
        </pc:spChg>
        <pc:spChg chg="mod">
          <ac:chgData name="Phyllipe Lima" userId="afbdb2a7827722fd" providerId="LiveId" clId="{82E1467B-ACF6-447B-ABF8-67A22C91D71F}" dt="2020-04-20T02:29:23.923" v="6247" actId="20577"/>
          <ac:spMkLst>
            <pc:docMk/>
            <pc:sldMk cId="3074267071" sldId="497"/>
            <ac:spMk id="14" creationId="{D834C7F2-29D6-4AC0-A328-E2D98A6F17BE}"/>
          </ac:spMkLst>
        </pc:spChg>
        <pc:picChg chg="mod">
          <ac:chgData name="Phyllipe Lima" userId="afbdb2a7827722fd" providerId="LiveId" clId="{82E1467B-ACF6-447B-ABF8-67A22C91D71F}" dt="2020-04-20T02:28:50.215" v="6217" actId="1076"/>
          <ac:picMkLst>
            <pc:docMk/>
            <pc:sldMk cId="3074267071" sldId="497"/>
            <ac:picMk id="11" creationId="{87CD545B-CBE3-4C8C-917F-678313A89851}"/>
          </ac:picMkLst>
        </pc:picChg>
        <pc:picChg chg="add mod">
          <ac:chgData name="Phyllipe Lima" userId="afbdb2a7827722fd" providerId="LiveId" clId="{82E1467B-ACF6-447B-ABF8-67A22C91D71F}" dt="2020-04-20T01:55:15.926" v="5555" actId="1076"/>
          <ac:picMkLst>
            <pc:docMk/>
            <pc:sldMk cId="3074267071" sldId="497"/>
            <ac:picMk id="3074" creationId="{C5DB369C-8F9C-4DDC-94CE-4BBBA02E70B2}"/>
          </ac:picMkLst>
        </pc:picChg>
        <pc:cxnChg chg="add mod">
          <ac:chgData name="Phyllipe Lima" userId="afbdb2a7827722fd" providerId="LiveId" clId="{82E1467B-ACF6-447B-ABF8-67A22C91D71F}" dt="2020-04-20T02:28:50.215" v="6217" actId="1076"/>
          <ac:cxnSpMkLst>
            <pc:docMk/>
            <pc:sldMk cId="3074267071" sldId="497"/>
            <ac:cxnSpMk id="4" creationId="{F02D4C89-391A-4285-9DBD-5D793823EEAB}"/>
          </ac:cxnSpMkLst>
        </pc:cxnChg>
      </pc:sldChg>
      <pc:sldChg chg="addSp modSp add mod modAnim">
        <pc:chgData name="Phyllipe Lima" userId="afbdb2a7827722fd" providerId="LiveId" clId="{82E1467B-ACF6-447B-ABF8-67A22C91D71F}" dt="2020-04-20T01:59:47.121" v="5944" actId="20577"/>
        <pc:sldMkLst>
          <pc:docMk/>
          <pc:sldMk cId="3947589478" sldId="498"/>
        </pc:sldMkLst>
        <pc:spChg chg="mod">
          <ac:chgData name="Phyllipe Lima" userId="afbdb2a7827722fd" providerId="LiveId" clId="{82E1467B-ACF6-447B-ABF8-67A22C91D71F}" dt="2020-04-20T01:58:18.686" v="5696" actId="1076"/>
          <ac:spMkLst>
            <pc:docMk/>
            <pc:sldMk cId="3947589478" sldId="498"/>
            <ac:spMk id="10" creationId="{AD733C57-F3CE-482D-B9EF-4AA54EBE733C}"/>
          </ac:spMkLst>
        </pc:spChg>
        <pc:spChg chg="mod">
          <ac:chgData name="Phyllipe Lima" userId="afbdb2a7827722fd" providerId="LiveId" clId="{82E1467B-ACF6-447B-ABF8-67A22C91D71F}" dt="2020-04-20T01:59:47.121" v="5944" actId="20577"/>
          <ac:spMkLst>
            <pc:docMk/>
            <pc:sldMk cId="3947589478" sldId="498"/>
            <ac:spMk id="14" creationId="{D834C7F2-29D6-4AC0-A328-E2D98A6F17BE}"/>
          </ac:spMkLst>
        </pc:spChg>
        <pc:cxnChg chg="add mod">
          <ac:chgData name="Phyllipe Lima" userId="afbdb2a7827722fd" providerId="LiveId" clId="{82E1467B-ACF6-447B-ABF8-67A22C91D71F}" dt="2020-04-20T01:58:46.070" v="5703" actId="1076"/>
          <ac:cxnSpMkLst>
            <pc:docMk/>
            <pc:sldMk cId="3947589478" sldId="498"/>
            <ac:cxnSpMk id="12" creationId="{3CC1AE10-A7B0-44D3-8678-52717FB5433C}"/>
          </ac:cxnSpMkLst>
        </pc:cxnChg>
      </pc:sldChg>
      <pc:sldChg chg="addSp delSp modSp add mod modAnim">
        <pc:chgData name="Phyllipe Lima" userId="afbdb2a7827722fd" providerId="LiveId" clId="{82E1467B-ACF6-447B-ABF8-67A22C91D71F}" dt="2020-04-20T02:07:51.872" v="6109" actId="20577"/>
        <pc:sldMkLst>
          <pc:docMk/>
          <pc:sldMk cId="2461572307" sldId="499"/>
        </pc:sldMkLst>
        <pc:spChg chg="mod">
          <ac:chgData name="Phyllipe Lima" userId="afbdb2a7827722fd" providerId="LiveId" clId="{82E1467B-ACF6-447B-ABF8-67A22C91D71F}" dt="2020-04-20T01:59:58.641" v="5946" actId="1076"/>
          <ac:spMkLst>
            <pc:docMk/>
            <pc:sldMk cId="2461572307" sldId="499"/>
            <ac:spMk id="10" creationId="{AD733C57-F3CE-482D-B9EF-4AA54EBE733C}"/>
          </ac:spMkLst>
        </pc:spChg>
        <pc:spChg chg="mod">
          <ac:chgData name="Phyllipe Lima" userId="afbdb2a7827722fd" providerId="LiveId" clId="{82E1467B-ACF6-447B-ABF8-67A22C91D71F}" dt="2020-04-20T02:07:51.872" v="6109" actId="20577"/>
          <ac:spMkLst>
            <pc:docMk/>
            <pc:sldMk cId="2461572307" sldId="499"/>
            <ac:spMk id="14" creationId="{D834C7F2-29D6-4AC0-A328-E2D98A6F17BE}"/>
          </ac:spMkLst>
        </pc:spChg>
        <pc:picChg chg="del">
          <ac:chgData name="Phyllipe Lima" userId="afbdb2a7827722fd" providerId="LiveId" clId="{82E1467B-ACF6-447B-ABF8-67A22C91D71F}" dt="2020-04-20T02:06:57.750" v="6094" actId="478"/>
          <ac:picMkLst>
            <pc:docMk/>
            <pc:sldMk cId="2461572307" sldId="499"/>
            <ac:picMk id="3074" creationId="{C5DB369C-8F9C-4DDC-94CE-4BBBA02E70B2}"/>
          </ac:picMkLst>
        </pc:picChg>
        <pc:picChg chg="add mod">
          <ac:chgData name="Phyllipe Lima" userId="afbdb2a7827722fd" providerId="LiveId" clId="{82E1467B-ACF6-447B-ABF8-67A22C91D71F}" dt="2020-04-20T02:07:35.966" v="6099" actId="1076"/>
          <ac:picMkLst>
            <pc:docMk/>
            <pc:sldMk cId="2461572307" sldId="499"/>
            <ac:picMk id="6146" creationId="{BD16D68A-ED36-4A4C-A212-0AE2B46880A8}"/>
          </ac:picMkLst>
        </pc:picChg>
        <pc:cxnChg chg="mod">
          <ac:chgData name="Phyllipe Lima" userId="afbdb2a7827722fd" providerId="LiveId" clId="{82E1467B-ACF6-447B-ABF8-67A22C91D71F}" dt="2020-04-20T01:59:58.641" v="5946" actId="1076"/>
          <ac:cxnSpMkLst>
            <pc:docMk/>
            <pc:sldMk cId="2461572307" sldId="499"/>
            <ac:cxnSpMk id="12" creationId="{3CC1AE10-A7B0-44D3-8678-52717FB5433C}"/>
          </ac:cxnSpMkLst>
        </pc:cxnChg>
      </pc:sldChg>
      <pc:sldChg chg="addSp delSp modSp add mod modAnim">
        <pc:chgData name="Phyllipe Lima" userId="afbdb2a7827722fd" providerId="LiveId" clId="{82E1467B-ACF6-447B-ABF8-67A22C91D71F}" dt="2020-04-20T02:35:37.960" v="6410" actId="1076"/>
        <pc:sldMkLst>
          <pc:docMk/>
          <pc:sldMk cId="2048039970" sldId="500"/>
        </pc:sldMkLst>
        <pc:spChg chg="mod">
          <ac:chgData name="Phyllipe Lima" userId="afbdb2a7827722fd" providerId="LiveId" clId="{82E1467B-ACF6-447B-ABF8-67A22C91D71F}" dt="2020-04-20T02:29:52.653" v="6266" actId="20577"/>
          <ac:spMkLst>
            <pc:docMk/>
            <pc:sldMk cId="2048039970" sldId="500"/>
            <ac:spMk id="2" creationId="{00000000-0000-0000-0000-000000000000}"/>
          </ac:spMkLst>
        </pc:spChg>
        <pc:spChg chg="add del mod">
          <ac:chgData name="Phyllipe Lima" userId="afbdb2a7827722fd" providerId="LiveId" clId="{82E1467B-ACF6-447B-ABF8-67A22C91D71F}" dt="2020-04-20T02:34:10.756" v="6273" actId="478"/>
          <ac:spMkLst>
            <pc:docMk/>
            <pc:sldMk cId="2048039970" sldId="500"/>
            <ac:spMk id="4" creationId="{5F20D229-15AC-479A-B26B-7DF3C8825DE3}"/>
          </ac:spMkLst>
        </pc:spChg>
        <pc:spChg chg="del">
          <ac:chgData name="Phyllipe Lima" userId="afbdb2a7827722fd" providerId="LiveId" clId="{82E1467B-ACF6-447B-ABF8-67A22C91D71F}" dt="2020-04-20T02:34:11.986" v="6274" actId="478"/>
          <ac:spMkLst>
            <pc:docMk/>
            <pc:sldMk cId="2048039970" sldId="500"/>
            <ac:spMk id="10" creationId="{AD733C57-F3CE-482D-B9EF-4AA54EBE733C}"/>
          </ac:spMkLst>
        </pc:spChg>
        <pc:spChg chg="mod">
          <ac:chgData name="Phyllipe Lima" userId="afbdb2a7827722fd" providerId="LiveId" clId="{82E1467B-ACF6-447B-ABF8-67A22C91D71F}" dt="2020-04-20T02:35:32.626" v="6407" actId="20577"/>
          <ac:spMkLst>
            <pc:docMk/>
            <pc:sldMk cId="2048039970" sldId="500"/>
            <ac:spMk id="14" creationId="{D834C7F2-29D6-4AC0-A328-E2D98A6F17BE}"/>
          </ac:spMkLst>
        </pc:spChg>
        <pc:picChg chg="del">
          <ac:chgData name="Phyllipe Lima" userId="afbdb2a7827722fd" providerId="LiveId" clId="{82E1467B-ACF6-447B-ABF8-67A22C91D71F}" dt="2020-04-20T02:34:05.075" v="6272" actId="478"/>
          <ac:picMkLst>
            <pc:docMk/>
            <pc:sldMk cId="2048039970" sldId="500"/>
            <ac:picMk id="11" creationId="{87CD545B-CBE3-4C8C-917F-678313A89851}"/>
          </ac:picMkLst>
        </pc:picChg>
        <pc:picChg chg="del mod">
          <ac:chgData name="Phyllipe Lima" userId="afbdb2a7827722fd" providerId="LiveId" clId="{82E1467B-ACF6-447B-ABF8-67A22C91D71F}" dt="2020-04-20T02:34:02.906" v="6270" actId="478"/>
          <ac:picMkLst>
            <pc:docMk/>
            <pc:sldMk cId="2048039970" sldId="500"/>
            <ac:picMk id="6146" creationId="{BD16D68A-ED36-4A4C-A212-0AE2B46880A8}"/>
          </ac:picMkLst>
        </pc:picChg>
        <pc:picChg chg="add del">
          <ac:chgData name="Phyllipe Lima" userId="afbdb2a7827722fd" providerId="LiveId" clId="{82E1467B-ACF6-447B-ABF8-67A22C91D71F}" dt="2020-04-20T02:34:02.228" v="6268" actId="478"/>
          <ac:picMkLst>
            <pc:docMk/>
            <pc:sldMk cId="2048039970" sldId="500"/>
            <ac:picMk id="8194" creationId="{0FE103C2-7489-4EE6-85A0-C63AE9C6A34A}"/>
          </ac:picMkLst>
        </pc:picChg>
        <pc:picChg chg="add mod">
          <ac:chgData name="Phyllipe Lima" userId="afbdb2a7827722fd" providerId="LiveId" clId="{82E1467B-ACF6-447B-ABF8-67A22C91D71F}" dt="2020-04-20T02:35:37.960" v="6410" actId="1076"/>
          <ac:picMkLst>
            <pc:docMk/>
            <pc:sldMk cId="2048039970" sldId="500"/>
            <ac:picMk id="8196" creationId="{43201E57-E18B-4BA4-B269-EF6F654376AE}"/>
          </ac:picMkLst>
        </pc:picChg>
        <pc:cxnChg chg="del">
          <ac:chgData name="Phyllipe Lima" userId="afbdb2a7827722fd" providerId="LiveId" clId="{82E1467B-ACF6-447B-ABF8-67A22C91D71F}" dt="2020-04-20T02:34:12.978" v="6275" actId="478"/>
          <ac:cxnSpMkLst>
            <pc:docMk/>
            <pc:sldMk cId="2048039970" sldId="500"/>
            <ac:cxnSpMk id="12" creationId="{3CC1AE10-A7B0-44D3-8678-52717FB5433C}"/>
          </ac:cxnSpMkLst>
        </pc:cxnChg>
      </pc:sldChg>
      <pc:sldChg chg="delSp modSp add mod modAnim">
        <pc:chgData name="Phyllipe Lima" userId="afbdb2a7827722fd" providerId="LiveId" clId="{82E1467B-ACF6-447B-ABF8-67A22C91D71F}" dt="2020-04-20T03:03:56.997" v="6715" actId="20577"/>
        <pc:sldMkLst>
          <pc:docMk/>
          <pc:sldMk cId="2925144166" sldId="501"/>
        </pc:sldMkLst>
        <pc:spChg chg="mod">
          <ac:chgData name="Phyllipe Lima" userId="afbdb2a7827722fd" providerId="LiveId" clId="{82E1467B-ACF6-447B-ABF8-67A22C91D71F}" dt="2020-04-20T02:36:17.390" v="6460" actId="20577"/>
          <ac:spMkLst>
            <pc:docMk/>
            <pc:sldMk cId="2925144166" sldId="501"/>
            <ac:spMk id="2" creationId="{00000000-0000-0000-0000-000000000000}"/>
          </ac:spMkLst>
        </pc:spChg>
        <pc:spChg chg="mod">
          <ac:chgData name="Phyllipe Lima" userId="afbdb2a7827722fd" providerId="LiveId" clId="{82E1467B-ACF6-447B-ABF8-67A22C91D71F}" dt="2020-04-20T03:03:56.997" v="6715" actId="20577"/>
          <ac:spMkLst>
            <pc:docMk/>
            <pc:sldMk cId="2925144166" sldId="501"/>
            <ac:spMk id="14" creationId="{D834C7F2-29D6-4AC0-A328-E2D98A6F17BE}"/>
          </ac:spMkLst>
        </pc:spChg>
        <pc:picChg chg="del">
          <ac:chgData name="Phyllipe Lima" userId="afbdb2a7827722fd" providerId="LiveId" clId="{82E1467B-ACF6-447B-ABF8-67A22C91D71F}" dt="2020-04-20T02:36:36.679" v="6461" actId="478"/>
          <ac:picMkLst>
            <pc:docMk/>
            <pc:sldMk cId="2925144166" sldId="501"/>
            <ac:picMk id="8196" creationId="{43201E57-E18B-4BA4-B269-EF6F654376AE}"/>
          </ac:picMkLst>
        </pc:picChg>
      </pc:sldChg>
      <pc:sldChg chg="addSp delSp modSp add mod delAnim modAnim">
        <pc:chgData name="Phyllipe Lima" userId="afbdb2a7827722fd" providerId="LiveId" clId="{82E1467B-ACF6-447B-ABF8-67A22C91D71F}" dt="2020-04-20T03:04:57.937" v="6784" actId="14100"/>
        <pc:sldMkLst>
          <pc:docMk/>
          <pc:sldMk cId="3482570467" sldId="502"/>
        </pc:sldMkLst>
        <pc:spChg chg="add mod">
          <ac:chgData name="Phyllipe Lima" userId="afbdb2a7827722fd" providerId="LiveId" clId="{82E1467B-ACF6-447B-ABF8-67A22C91D71F}" dt="2020-04-20T03:04:30.034" v="6723" actId="208"/>
          <ac:spMkLst>
            <pc:docMk/>
            <pc:sldMk cId="3482570467" sldId="502"/>
            <ac:spMk id="9" creationId="{ECC468EA-B823-4D33-9DB7-30660E8DF08C}"/>
          </ac:spMkLst>
        </pc:spChg>
        <pc:spChg chg="add mod">
          <ac:chgData name="Phyllipe Lima" userId="afbdb2a7827722fd" providerId="LiveId" clId="{82E1467B-ACF6-447B-ABF8-67A22C91D71F}" dt="2020-04-20T03:04:57.937" v="6784" actId="14100"/>
          <ac:spMkLst>
            <pc:docMk/>
            <pc:sldMk cId="3482570467" sldId="502"/>
            <ac:spMk id="10" creationId="{D83434FD-3A00-4102-8EF2-EA2527AEDF78}"/>
          </ac:spMkLst>
        </pc:spChg>
        <pc:spChg chg="del">
          <ac:chgData name="Phyllipe Lima" userId="afbdb2a7827722fd" providerId="LiveId" clId="{82E1467B-ACF6-447B-ABF8-67A22C91D71F}" dt="2020-04-20T03:04:05.726" v="6717" actId="478"/>
          <ac:spMkLst>
            <pc:docMk/>
            <pc:sldMk cId="3482570467" sldId="502"/>
            <ac:spMk id="14" creationId="{D834C7F2-29D6-4AC0-A328-E2D98A6F17BE}"/>
          </ac:spMkLst>
        </pc:spChg>
        <pc:picChg chg="add">
          <ac:chgData name="Phyllipe Lima" userId="afbdb2a7827722fd" providerId="LiveId" clId="{82E1467B-ACF6-447B-ABF8-67A22C91D71F}" dt="2020-04-20T03:04:07.089" v="6718"/>
          <ac:picMkLst>
            <pc:docMk/>
            <pc:sldMk cId="3482570467" sldId="502"/>
            <ac:picMk id="3" creationId="{67C574A5-BC0C-4285-A815-B55874654BA1}"/>
          </ac:picMkLst>
        </pc:picChg>
      </pc:sldChg>
      <pc:sldChg chg="addSp delSp modSp add mod modAnim">
        <pc:chgData name="Phyllipe Lima" userId="afbdb2a7827722fd" providerId="LiveId" clId="{82E1467B-ACF6-447B-ABF8-67A22C91D71F}" dt="2020-04-20T03:08:40.679" v="7083" actId="14100"/>
        <pc:sldMkLst>
          <pc:docMk/>
          <pc:sldMk cId="3513124304" sldId="503"/>
        </pc:sldMkLst>
        <pc:spChg chg="mod">
          <ac:chgData name="Phyllipe Lima" userId="afbdb2a7827722fd" providerId="LiveId" clId="{82E1467B-ACF6-447B-ABF8-67A22C91D71F}" dt="2020-04-20T03:08:40.679" v="7083" actId="14100"/>
          <ac:spMkLst>
            <pc:docMk/>
            <pc:sldMk cId="3513124304" sldId="503"/>
            <ac:spMk id="9" creationId="{ECC468EA-B823-4D33-9DB7-30660E8DF08C}"/>
          </ac:spMkLst>
        </pc:spChg>
        <pc:spChg chg="mod">
          <ac:chgData name="Phyllipe Lima" userId="afbdb2a7827722fd" providerId="LiveId" clId="{82E1467B-ACF6-447B-ABF8-67A22C91D71F}" dt="2020-04-20T03:07:22.458" v="7082" actId="27636"/>
          <ac:spMkLst>
            <pc:docMk/>
            <pc:sldMk cId="3513124304" sldId="503"/>
            <ac:spMk id="10" creationId="{D83434FD-3A00-4102-8EF2-EA2527AEDF78}"/>
          </ac:spMkLst>
        </pc:spChg>
        <pc:picChg chg="del">
          <ac:chgData name="Phyllipe Lima" userId="afbdb2a7827722fd" providerId="LiveId" clId="{82E1467B-ACF6-447B-ABF8-67A22C91D71F}" dt="2020-04-20T03:05:38.327" v="6786" actId="478"/>
          <ac:picMkLst>
            <pc:docMk/>
            <pc:sldMk cId="3513124304" sldId="503"/>
            <ac:picMk id="3" creationId="{67C574A5-BC0C-4285-A815-B55874654BA1}"/>
          </ac:picMkLst>
        </pc:picChg>
        <pc:picChg chg="add mod ord modCrop">
          <ac:chgData name="Phyllipe Lima" userId="afbdb2a7827722fd" providerId="LiveId" clId="{82E1467B-ACF6-447B-ABF8-67A22C91D71F}" dt="2020-04-20T03:07:19.445" v="7080" actId="732"/>
          <ac:picMkLst>
            <pc:docMk/>
            <pc:sldMk cId="3513124304" sldId="503"/>
            <ac:picMk id="4" creationId="{FBF40B4B-2F71-4C62-9B74-6951AC28D0A5}"/>
          </ac:picMkLst>
        </pc:picChg>
      </pc:sldChg>
      <pc:sldChg chg="addSp delSp modSp add mod modAnim">
        <pc:chgData name="Phyllipe Lima" userId="afbdb2a7827722fd" providerId="LiveId" clId="{82E1467B-ACF6-447B-ABF8-67A22C91D71F}" dt="2020-04-20T03:21:24.431" v="7356" actId="1076"/>
        <pc:sldMkLst>
          <pc:docMk/>
          <pc:sldMk cId="477311540" sldId="504"/>
        </pc:sldMkLst>
        <pc:spChg chg="mod">
          <ac:chgData name="Phyllipe Lima" userId="afbdb2a7827722fd" providerId="LiveId" clId="{82E1467B-ACF6-447B-ABF8-67A22C91D71F}" dt="2020-04-20T03:18:23.318" v="7184" actId="20577"/>
          <ac:spMkLst>
            <pc:docMk/>
            <pc:sldMk cId="477311540" sldId="504"/>
            <ac:spMk id="2" creationId="{00000000-0000-0000-0000-000000000000}"/>
          </ac:spMkLst>
        </pc:spChg>
        <pc:spChg chg="del">
          <ac:chgData name="Phyllipe Lima" userId="afbdb2a7827722fd" providerId="LiveId" clId="{82E1467B-ACF6-447B-ABF8-67A22C91D71F}" dt="2020-04-20T03:18:48.094" v="7268" actId="478"/>
          <ac:spMkLst>
            <pc:docMk/>
            <pc:sldMk cId="477311540" sldId="504"/>
            <ac:spMk id="9" creationId="{ECC468EA-B823-4D33-9DB7-30660E8DF08C}"/>
          </ac:spMkLst>
        </pc:spChg>
        <pc:spChg chg="mod">
          <ac:chgData name="Phyllipe Lima" userId="afbdb2a7827722fd" providerId="LiveId" clId="{82E1467B-ACF6-447B-ABF8-67A22C91D71F}" dt="2020-04-20T03:21:18.430" v="7355" actId="20577"/>
          <ac:spMkLst>
            <pc:docMk/>
            <pc:sldMk cId="477311540" sldId="504"/>
            <ac:spMk id="10" creationId="{D83434FD-3A00-4102-8EF2-EA2527AEDF78}"/>
          </ac:spMkLst>
        </pc:spChg>
        <pc:spChg chg="add mod">
          <ac:chgData name="Phyllipe Lima" userId="afbdb2a7827722fd" providerId="LiveId" clId="{82E1467B-ACF6-447B-ABF8-67A22C91D71F}" dt="2020-04-20T03:21:24.431" v="7356" actId="1076"/>
          <ac:spMkLst>
            <pc:docMk/>
            <pc:sldMk cId="477311540" sldId="504"/>
            <ac:spMk id="11" creationId="{1E120648-1A9F-4645-82BB-FF1E22879A41}"/>
          </ac:spMkLst>
        </pc:spChg>
        <pc:picChg chg="add mod">
          <ac:chgData name="Phyllipe Lima" userId="afbdb2a7827722fd" providerId="LiveId" clId="{82E1467B-ACF6-447B-ABF8-67A22C91D71F}" dt="2020-04-20T03:21:24.431" v="7356" actId="1076"/>
          <ac:picMkLst>
            <pc:docMk/>
            <pc:sldMk cId="477311540" sldId="504"/>
            <ac:picMk id="3" creationId="{80962F83-B6A2-43AF-B20D-1C29C4825686}"/>
          </ac:picMkLst>
        </pc:picChg>
        <pc:picChg chg="del">
          <ac:chgData name="Phyllipe Lima" userId="afbdb2a7827722fd" providerId="LiveId" clId="{82E1467B-ACF6-447B-ABF8-67A22C91D71F}" dt="2020-04-20T03:18:46.613" v="7267" actId="478"/>
          <ac:picMkLst>
            <pc:docMk/>
            <pc:sldMk cId="477311540" sldId="504"/>
            <ac:picMk id="4" creationId="{FBF40B4B-2F71-4C62-9B74-6951AC28D0A5}"/>
          </ac:picMkLst>
        </pc:picChg>
        <pc:picChg chg="add del mod">
          <ac:chgData name="Phyllipe Lima" userId="afbdb2a7827722fd" providerId="LiveId" clId="{82E1467B-ACF6-447B-ABF8-67A22C91D71F}" dt="2020-04-20T03:20:46.385" v="7280" actId="478"/>
          <ac:picMkLst>
            <pc:docMk/>
            <pc:sldMk cId="477311540" sldId="504"/>
            <ac:picMk id="12" creationId="{730307FA-6DC5-42A0-9F5C-F5C44C5A33B4}"/>
          </ac:picMkLst>
        </pc:picChg>
      </pc:sldChg>
      <pc:sldChg chg="addSp delSp modSp add mod modAnim">
        <pc:chgData name="Phyllipe Lima" userId="afbdb2a7827722fd" providerId="LiveId" clId="{82E1467B-ACF6-447B-ABF8-67A22C91D71F}" dt="2020-04-20T03:24:36.922" v="7833" actId="1076"/>
        <pc:sldMkLst>
          <pc:docMk/>
          <pc:sldMk cId="1434910744" sldId="505"/>
        </pc:sldMkLst>
        <pc:spChg chg="mod">
          <ac:chgData name="Phyllipe Lima" userId="afbdb2a7827722fd" providerId="LiveId" clId="{82E1467B-ACF6-447B-ABF8-67A22C91D71F}" dt="2020-04-20T03:22:11.269" v="7392" actId="20577"/>
          <ac:spMkLst>
            <pc:docMk/>
            <pc:sldMk cId="1434910744" sldId="505"/>
            <ac:spMk id="10" creationId="{D83434FD-3A00-4102-8EF2-EA2527AEDF78}"/>
          </ac:spMkLst>
        </pc:spChg>
        <pc:spChg chg="del">
          <ac:chgData name="Phyllipe Lima" userId="afbdb2a7827722fd" providerId="LiveId" clId="{82E1467B-ACF6-447B-ABF8-67A22C91D71F}" dt="2020-04-20T03:22:14.122" v="7394" actId="478"/>
          <ac:spMkLst>
            <pc:docMk/>
            <pc:sldMk cId="1434910744" sldId="505"/>
            <ac:spMk id="11" creationId="{1E120648-1A9F-4645-82BB-FF1E22879A41}"/>
          </ac:spMkLst>
        </pc:spChg>
        <pc:spChg chg="add mod">
          <ac:chgData name="Phyllipe Lima" userId="afbdb2a7827722fd" providerId="LiveId" clId="{82E1467B-ACF6-447B-ABF8-67A22C91D71F}" dt="2020-04-20T03:24:34.282" v="7832" actId="1076"/>
          <ac:spMkLst>
            <pc:docMk/>
            <pc:sldMk cId="1434910744" sldId="505"/>
            <ac:spMk id="12" creationId="{F831B35C-26D5-4DCE-80E1-3FD115C91769}"/>
          </ac:spMkLst>
        </pc:spChg>
        <pc:spChg chg="add mod">
          <ac:chgData name="Phyllipe Lima" userId="afbdb2a7827722fd" providerId="LiveId" clId="{82E1467B-ACF6-447B-ABF8-67A22C91D71F}" dt="2020-04-20T03:24:36.922" v="7833" actId="1076"/>
          <ac:spMkLst>
            <pc:docMk/>
            <pc:sldMk cId="1434910744" sldId="505"/>
            <ac:spMk id="13" creationId="{84949441-82B5-4103-AA97-FB984D8671BA}"/>
          </ac:spMkLst>
        </pc:spChg>
        <pc:picChg chg="del">
          <ac:chgData name="Phyllipe Lima" userId="afbdb2a7827722fd" providerId="LiveId" clId="{82E1467B-ACF6-447B-ABF8-67A22C91D71F}" dt="2020-04-20T03:22:13.112" v="7393" actId="478"/>
          <ac:picMkLst>
            <pc:docMk/>
            <pc:sldMk cId="1434910744" sldId="505"/>
            <ac:picMk id="3" creationId="{80962F83-B6A2-43AF-B20D-1C29C4825686}"/>
          </ac:picMkLst>
        </pc:picChg>
        <pc:picChg chg="add mod">
          <ac:chgData name="Phyllipe Lima" userId="afbdb2a7827722fd" providerId="LiveId" clId="{82E1467B-ACF6-447B-ABF8-67A22C91D71F}" dt="2020-04-20T03:24:34.282" v="7832" actId="1076"/>
          <ac:picMkLst>
            <pc:docMk/>
            <pc:sldMk cId="1434910744" sldId="505"/>
            <ac:picMk id="4" creationId="{6FAFBCE6-96AF-4E7A-B772-CEA6BA357E9B}"/>
          </ac:picMkLst>
        </pc:picChg>
      </pc:sldChg>
      <pc:sldChg chg="addSp delSp modSp add mod delAnim modAnim">
        <pc:chgData name="Phyllipe Lima" userId="afbdb2a7827722fd" providerId="LiveId" clId="{82E1467B-ACF6-447B-ABF8-67A22C91D71F}" dt="2020-04-20T03:28:15.765" v="8066"/>
        <pc:sldMkLst>
          <pc:docMk/>
          <pc:sldMk cId="320858816" sldId="506"/>
        </pc:sldMkLst>
        <pc:spChg chg="mod">
          <ac:chgData name="Phyllipe Lima" userId="afbdb2a7827722fd" providerId="LiveId" clId="{82E1467B-ACF6-447B-ABF8-67A22C91D71F}" dt="2020-04-20T03:25:46.309" v="7965" actId="20577"/>
          <ac:spMkLst>
            <pc:docMk/>
            <pc:sldMk cId="320858816" sldId="506"/>
            <ac:spMk id="10" creationId="{D83434FD-3A00-4102-8EF2-EA2527AEDF78}"/>
          </ac:spMkLst>
        </pc:spChg>
        <pc:spChg chg="add del">
          <ac:chgData name="Phyllipe Lima" userId="afbdb2a7827722fd" providerId="LiveId" clId="{82E1467B-ACF6-447B-ABF8-67A22C91D71F}" dt="2020-04-20T03:28:15.765" v="8066"/>
          <ac:spMkLst>
            <pc:docMk/>
            <pc:sldMk cId="320858816" sldId="506"/>
            <ac:spMk id="11" creationId="{A2CB812F-972C-435D-9EA2-0A3CC59C2AF5}"/>
          </ac:spMkLst>
        </pc:spChg>
        <pc:spChg chg="del">
          <ac:chgData name="Phyllipe Lima" userId="afbdb2a7827722fd" providerId="LiveId" clId="{82E1467B-ACF6-447B-ABF8-67A22C91D71F}" dt="2020-04-20T03:24:50.878" v="7836" actId="478"/>
          <ac:spMkLst>
            <pc:docMk/>
            <pc:sldMk cId="320858816" sldId="506"/>
            <ac:spMk id="12" creationId="{F831B35C-26D5-4DCE-80E1-3FD115C91769}"/>
          </ac:spMkLst>
        </pc:spChg>
        <pc:spChg chg="del">
          <ac:chgData name="Phyllipe Lima" userId="afbdb2a7827722fd" providerId="LiveId" clId="{82E1467B-ACF6-447B-ABF8-67A22C91D71F}" dt="2020-04-20T03:25:48.610" v="7966" actId="478"/>
          <ac:spMkLst>
            <pc:docMk/>
            <pc:sldMk cId="320858816" sldId="506"/>
            <ac:spMk id="13" creationId="{84949441-82B5-4103-AA97-FB984D8671BA}"/>
          </ac:spMkLst>
        </pc:spChg>
        <pc:picChg chg="del">
          <ac:chgData name="Phyllipe Lima" userId="afbdb2a7827722fd" providerId="LiveId" clId="{82E1467B-ACF6-447B-ABF8-67A22C91D71F}" dt="2020-04-20T03:24:49.997" v="7835" actId="478"/>
          <ac:picMkLst>
            <pc:docMk/>
            <pc:sldMk cId="320858816" sldId="506"/>
            <ac:picMk id="4" creationId="{6FAFBCE6-96AF-4E7A-B772-CEA6BA357E9B}"/>
          </ac:picMkLst>
        </pc:picChg>
      </pc:sldChg>
      <pc:sldChg chg="addSp modSp add mod modAnim">
        <pc:chgData name="Phyllipe Lima" userId="afbdb2a7827722fd" providerId="LiveId" clId="{82E1467B-ACF6-447B-ABF8-67A22C91D71F}" dt="2020-04-20T03:33:16.141" v="8526" actId="20577"/>
        <pc:sldMkLst>
          <pc:docMk/>
          <pc:sldMk cId="2268130892" sldId="507"/>
        </pc:sldMkLst>
        <pc:spChg chg="mod">
          <ac:chgData name="Phyllipe Lima" userId="afbdb2a7827722fd" providerId="LiveId" clId="{82E1467B-ACF6-447B-ABF8-67A22C91D71F}" dt="2020-04-20T03:33:16.141" v="8526" actId="20577"/>
          <ac:spMkLst>
            <pc:docMk/>
            <pc:sldMk cId="2268130892" sldId="507"/>
            <ac:spMk id="2" creationId="{00000000-0000-0000-0000-000000000000}"/>
          </ac:spMkLst>
        </pc:spChg>
        <pc:spChg chg="mod">
          <ac:chgData name="Phyllipe Lima" userId="afbdb2a7827722fd" providerId="LiveId" clId="{82E1467B-ACF6-447B-ABF8-67A22C91D71F}" dt="2020-04-20T03:26:41.502" v="8054" actId="20577"/>
          <ac:spMkLst>
            <pc:docMk/>
            <pc:sldMk cId="2268130892" sldId="507"/>
            <ac:spMk id="10" creationId="{D83434FD-3A00-4102-8EF2-EA2527AEDF78}"/>
          </ac:spMkLst>
        </pc:spChg>
        <pc:spChg chg="add mod">
          <ac:chgData name="Phyllipe Lima" userId="afbdb2a7827722fd" providerId="LiveId" clId="{82E1467B-ACF6-447B-ABF8-67A22C91D71F}" dt="2020-04-20T03:28:59.022" v="8120" actId="114"/>
          <ac:spMkLst>
            <pc:docMk/>
            <pc:sldMk cId="2268130892" sldId="507"/>
            <ac:spMk id="11" creationId="{1C05E830-116F-4924-AFD5-2268982F09B3}"/>
          </ac:spMkLst>
        </pc:spChg>
        <pc:picChg chg="add mod modCrop">
          <ac:chgData name="Phyllipe Lima" userId="afbdb2a7827722fd" providerId="LiveId" clId="{82E1467B-ACF6-447B-ABF8-67A22C91D71F}" dt="2020-04-20T03:28:07.136" v="8063" actId="1076"/>
          <ac:picMkLst>
            <pc:docMk/>
            <pc:sldMk cId="2268130892" sldId="507"/>
            <ac:picMk id="3" creationId="{A54AD5A4-C54E-4FBD-B68D-585D88732487}"/>
          </ac:picMkLst>
        </pc:picChg>
        <pc:picChg chg="add mod modCrop">
          <ac:chgData name="Phyllipe Lima" userId="afbdb2a7827722fd" providerId="LiveId" clId="{82E1467B-ACF6-447B-ABF8-67A22C91D71F}" dt="2020-04-20T03:28:09.452" v="8064" actId="1076"/>
          <ac:picMkLst>
            <pc:docMk/>
            <pc:sldMk cId="2268130892" sldId="507"/>
            <ac:picMk id="4" creationId="{70857348-B8F4-4E11-9BBE-A4A2619C4E9F}"/>
          </ac:picMkLst>
        </pc:picChg>
      </pc:sldChg>
      <pc:sldChg chg="delSp modSp add mod modAnim">
        <pc:chgData name="Phyllipe Lima" userId="afbdb2a7827722fd" providerId="LiveId" clId="{82E1467B-ACF6-447B-ABF8-67A22C91D71F}" dt="2020-04-20T03:33:20.299" v="8527"/>
        <pc:sldMkLst>
          <pc:docMk/>
          <pc:sldMk cId="4143148107" sldId="508"/>
        </pc:sldMkLst>
        <pc:spChg chg="mod">
          <ac:chgData name="Phyllipe Lima" userId="afbdb2a7827722fd" providerId="LiveId" clId="{82E1467B-ACF6-447B-ABF8-67A22C91D71F}" dt="2020-04-20T03:33:20.299" v="8527"/>
          <ac:spMkLst>
            <pc:docMk/>
            <pc:sldMk cId="4143148107" sldId="508"/>
            <ac:spMk id="2" creationId="{00000000-0000-0000-0000-000000000000}"/>
          </ac:spMkLst>
        </pc:spChg>
        <pc:spChg chg="mod">
          <ac:chgData name="Phyllipe Lima" userId="afbdb2a7827722fd" providerId="LiveId" clId="{82E1467B-ACF6-447B-ABF8-67A22C91D71F}" dt="2020-04-20T03:31:54.589" v="8481" actId="20577"/>
          <ac:spMkLst>
            <pc:docMk/>
            <pc:sldMk cId="4143148107" sldId="508"/>
            <ac:spMk id="10" creationId="{D83434FD-3A00-4102-8EF2-EA2527AEDF78}"/>
          </ac:spMkLst>
        </pc:spChg>
        <pc:spChg chg="del mod">
          <ac:chgData name="Phyllipe Lima" userId="afbdb2a7827722fd" providerId="LiveId" clId="{82E1467B-ACF6-447B-ABF8-67A22C91D71F}" dt="2020-04-20T03:29:26.009" v="8125" actId="478"/>
          <ac:spMkLst>
            <pc:docMk/>
            <pc:sldMk cId="4143148107" sldId="508"/>
            <ac:spMk id="11" creationId="{1C05E830-116F-4924-AFD5-2268982F09B3}"/>
          </ac:spMkLst>
        </pc:spChg>
        <pc:picChg chg="del">
          <ac:chgData name="Phyllipe Lima" userId="afbdb2a7827722fd" providerId="LiveId" clId="{82E1467B-ACF6-447B-ABF8-67A22C91D71F}" dt="2020-04-20T03:29:22.630" v="8123" actId="478"/>
          <ac:picMkLst>
            <pc:docMk/>
            <pc:sldMk cId="4143148107" sldId="508"/>
            <ac:picMk id="3" creationId="{A54AD5A4-C54E-4FBD-B68D-585D88732487}"/>
          </ac:picMkLst>
        </pc:picChg>
        <pc:picChg chg="del">
          <ac:chgData name="Phyllipe Lima" userId="afbdb2a7827722fd" providerId="LiveId" clId="{82E1467B-ACF6-447B-ABF8-67A22C91D71F}" dt="2020-04-20T03:29:21.300" v="8122" actId="478"/>
          <ac:picMkLst>
            <pc:docMk/>
            <pc:sldMk cId="4143148107" sldId="508"/>
            <ac:picMk id="4" creationId="{70857348-B8F4-4E11-9BBE-A4A2619C4E9F}"/>
          </ac:picMkLst>
        </pc:picChg>
      </pc:sldChg>
      <pc:sldChg chg="modSp add mod modAnim">
        <pc:chgData name="Phyllipe Lima" userId="afbdb2a7827722fd" providerId="LiveId" clId="{82E1467B-ACF6-447B-ABF8-67A22C91D71F}" dt="2020-04-20T04:00:30.930" v="9526" actId="1076"/>
        <pc:sldMkLst>
          <pc:docMk/>
          <pc:sldMk cId="2365859724" sldId="509"/>
        </pc:sldMkLst>
        <pc:spChg chg="mod">
          <ac:chgData name="Phyllipe Lima" userId="afbdb2a7827722fd" providerId="LiveId" clId="{82E1467B-ACF6-447B-ABF8-67A22C91D71F}" dt="2020-04-20T04:00:26.549" v="9525" actId="1076"/>
          <ac:spMkLst>
            <pc:docMk/>
            <pc:sldMk cId="2365859724" sldId="509"/>
            <ac:spMk id="2" creationId="{00000000-0000-0000-0000-000000000000}"/>
          </ac:spMkLst>
        </pc:spChg>
        <pc:spChg chg="mod">
          <ac:chgData name="Phyllipe Lima" userId="afbdb2a7827722fd" providerId="LiveId" clId="{82E1467B-ACF6-447B-ABF8-67A22C91D71F}" dt="2020-04-20T04:00:30.930" v="9526" actId="1076"/>
          <ac:spMkLst>
            <pc:docMk/>
            <pc:sldMk cId="2365859724" sldId="509"/>
            <ac:spMk id="10" creationId="{D83434FD-3A00-4102-8EF2-EA2527AEDF78}"/>
          </ac:spMkLst>
        </pc:spChg>
      </pc:sldChg>
    </pc:docChg>
  </pc:docChgLst>
  <pc:docChgLst>
    <pc:chgData name="Phyllipe Lima" userId="afbdb2a7827722fd" providerId="LiveId" clId="{4CEA5487-A226-4B20-BC0D-E18F01136622}"/>
    <pc:docChg chg="undo custSel addSld delSld modSld sldOrd">
      <pc:chgData name="Phyllipe Lima" userId="afbdb2a7827722fd" providerId="LiveId" clId="{4CEA5487-A226-4B20-BC0D-E18F01136622}" dt="2020-04-06T04:40:44.275" v="11401" actId="962"/>
      <pc:docMkLst>
        <pc:docMk/>
      </pc:docMkLst>
      <pc:sldChg chg="modSp modAnim">
        <pc:chgData name="Phyllipe Lima" userId="afbdb2a7827722fd" providerId="LiveId" clId="{4CEA5487-A226-4B20-BC0D-E18F01136622}" dt="2020-04-06T01:42:05.661" v="179" actId="20577"/>
        <pc:sldMkLst>
          <pc:docMk/>
          <pc:sldMk cId="1708451728" sldId="259"/>
        </pc:sldMkLst>
        <pc:spChg chg="mod">
          <ac:chgData name="Phyllipe Lima" userId="afbdb2a7827722fd" providerId="LiveId" clId="{4CEA5487-A226-4B20-BC0D-E18F01136622}" dt="2020-04-06T01:42:05.661" v="179" actId="20577"/>
          <ac:spMkLst>
            <pc:docMk/>
            <pc:sldMk cId="1708451728" sldId="259"/>
            <ac:spMk id="3" creationId="{00000000-0000-0000-0000-000000000000}"/>
          </ac:spMkLst>
        </pc:spChg>
      </pc:sldChg>
      <pc:sldChg chg="delSp modSp add mod">
        <pc:chgData name="Phyllipe Lima" userId="afbdb2a7827722fd" providerId="LiveId" clId="{4CEA5487-A226-4B20-BC0D-E18F01136622}" dt="2020-04-06T01:41:21.089" v="27" actId="14100"/>
        <pc:sldMkLst>
          <pc:docMk/>
          <pc:sldMk cId="3771346874" sldId="418"/>
        </pc:sldMkLst>
        <pc:spChg chg="mod">
          <ac:chgData name="Phyllipe Lima" userId="afbdb2a7827722fd" providerId="LiveId" clId="{4CEA5487-A226-4B20-BC0D-E18F01136622}" dt="2020-04-06T01:41:21.089" v="27" actId="14100"/>
          <ac:spMkLst>
            <pc:docMk/>
            <pc:sldMk cId="3771346874" sldId="418"/>
            <ac:spMk id="10" creationId="{B49B171B-8E2E-4B50-ADB2-87B0FC0D608E}"/>
          </ac:spMkLst>
        </pc:spChg>
        <pc:spChg chg="del">
          <ac:chgData name="Phyllipe Lima" userId="afbdb2a7827722fd" providerId="LiveId" clId="{4CEA5487-A226-4B20-BC0D-E18F01136622}" dt="2020-04-06T01:41:11.555" v="21" actId="478"/>
          <ac:spMkLst>
            <pc:docMk/>
            <pc:sldMk cId="3771346874" sldId="418"/>
            <ac:spMk id="13" creationId="{B2D92254-2B60-4F84-898E-67611B4EB7D4}"/>
          </ac:spMkLst>
        </pc:spChg>
        <pc:picChg chg="del">
          <ac:chgData name="Phyllipe Lima" userId="afbdb2a7827722fd" providerId="LiveId" clId="{4CEA5487-A226-4B20-BC0D-E18F01136622}" dt="2020-04-06T01:41:12.551" v="22" actId="478"/>
          <ac:picMkLst>
            <pc:docMk/>
            <pc:sldMk cId="3771346874" sldId="418"/>
            <ac:picMk id="12" creationId="{96D1B8A3-8A5C-45E0-AD73-8EC23FA1C5B6}"/>
          </ac:picMkLst>
        </pc:picChg>
        <pc:picChg chg="mod">
          <ac:chgData name="Phyllipe Lima" userId="afbdb2a7827722fd" providerId="LiveId" clId="{4CEA5487-A226-4B20-BC0D-E18F01136622}" dt="2020-04-06T01:41:15.401" v="24" actId="1076"/>
          <ac:picMkLst>
            <pc:docMk/>
            <pc:sldMk cId="3771346874" sldId="418"/>
            <ac:picMk id="1026" creationId="{D4EA277A-03C9-4436-933A-379B9919037E}"/>
          </ac:picMkLst>
        </pc:picChg>
      </pc:sldChg>
      <pc:sldChg chg="addSp delSp modSp mod delAnim">
        <pc:chgData name="Phyllipe Lima" userId="afbdb2a7827722fd" providerId="LiveId" clId="{4CEA5487-A226-4B20-BC0D-E18F01136622}" dt="2020-04-06T03:06:38.005" v="1327" actId="1076"/>
        <pc:sldMkLst>
          <pc:docMk/>
          <pc:sldMk cId="2500104174" sldId="427"/>
        </pc:sldMkLst>
        <pc:spChg chg="add del">
          <ac:chgData name="Phyllipe Lima" userId="afbdb2a7827722fd" providerId="LiveId" clId="{4CEA5487-A226-4B20-BC0D-E18F01136622}" dt="2020-04-06T03:05:13.297" v="1256"/>
          <ac:spMkLst>
            <pc:docMk/>
            <pc:sldMk cId="2500104174" sldId="427"/>
            <ac:spMk id="4" creationId="{94254C7E-E97F-436D-8D04-F7F6AEA7717D}"/>
          </ac:spMkLst>
        </pc:spChg>
        <pc:spChg chg="del">
          <ac:chgData name="Phyllipe Lima" userId="afbdb2a7827722fd" providerId="LiveId" clId="{4CEA5487-A226-4B20-BC0D-E18F01136622}" dt="2020-04-06T03:06:20.908" v="1307" actId="478"/>
          <ac:spMkLst>
            <pc:docMk/>
            <pc:sldMk cId="2500104174" sldId="427"/>
            <ac:spMk id="10" creationId="{0025EA58-FC97-4A70-A2EA-CC698A9A02BB}"/>
          </ac:spMkLst>
        </pc:spChg>
        <pc:spChg chg="add mod">
          <ac:chgData name="Phyllipe Lima" userId="afbdb2a7827722fd" providerId="LiveId" clId="{4CEA5487-A226-4B20-BC0D-E18F01136622}" dt="2020-04-06T03:06:38.005" v="1327" actId="1076"/>
          <ac:spMkLst>
            <pc:docMk/>
            <pc:sldMk cId="2500104174" sldId="427"/>
            <ac:spMk id="11" creationId="{C2C91EF0-77E9-453E-BC06-6319E104BC28}"/>
          </ac:spMkLst>
        </pc:spChg>
        <pc:picChg chg="del">
          <ac:chgData name="Phyllipe Lima" userId="afbdb2a7827722fd" providerId="LiveId" clId="{4CEA5487-A226-4B20-BC0D-E18F01136622}" dt="2020-04-06T03:05:37.007" v="1304" actId="478"/>
          <ac:picMkLst>
            <pc:docMk/>
            <pc:sldMk cId="2500104174" sldId="427"/>
            <ac:picMk id="2" creationId="{7D032449-3DC9-4702-8DA1-5DAE71231A7E}"/>
          </ac:picMkLst>
        </pc:picChg>
        <pc:picChg chg="add mod">
          <ac:chgData name="Phyllipe Lima" userId="afbdb2a7827722fd" providerId="LiveId" clId="{4CEA5487-A226-4B20-BC0D-E18F01136622}" dt="2020-04-06T03:06:25.707" v="1309" actId="14100"/>
          <ac:picMkLst>
            <pc:docMk/>
            <pc:sldMk cId="2500104174" sldId="427"/>
            <ac:picMk id="7" creationId="{EE25BAAF-C23B-403D-B0CB-838D317A5F68}"/>
          </ac:picMkLst>
        </pc:picChg>
      </pc:sldChg>
      <pc:sldChg chg="addSp delSp modSp mod delAnim modAnim">
        <pc:chgData name="Phyllipe Lima" userId="afbdb2a7827722fd" providerId="LiveId" clId="{4CEA5487-A226-4B20-BC0D-E18F01136622}" dt="2020-04-06T02:10:36.940" v="513" actId="20577"/>
        <pc:sldMkLst>
          <pc:docMk/>
          <pc:sldMk cId="214910676" sldId="428"/>
        </pc:sldMkLst>
        <pc:spChg chg="mod">
          <ac:chgData name="Phyllipe Lima" userId="afbdb2a7827722fd" providerId="LiveId" clId="{4CEA5487-A226-4B20-BC0D-E18F01136622}" dt="2020-04-06T02:10:36.940" v="513" actId="20577"/>
          <ac:spMkLst>
            <pc:docMk/>
            <pc:sldMk cId="214910676" sldId="428"/>
            <ac:spMk id="2" creationId="{00000000-0000-0000-0000-000000000000}"/>
          </ac:spMkLst>
        </pc:spChg>
        <pc:spChg chg="mod">
          <ac:chgData name="Phyllipe Lima" userId="afbdb2a7827722fd" providerId="LiveId" clId="{4CEA5487-A226-4B20-BC0D-E18F01136622}" dt="2020-04-06T02:08:58.607" v="253" actId="20577"/>
          <ac:spMkLst>
            <pc:docMk/>
            <pc:sldMk cId="214910676" sldId="428"/>
            <ac:spMk id="3" creationId="{00000000-0000-0000-0000-000000000000}"/>
          </ac:spMkLst>
        </pc:spChg>
        <pc:spChg chg="add mod">
          <ac:chgData name="Phyllipe Lima" userId="afbdb2a7827722fd" providerId="LiveId" clId="{4CEA5487-A226-4B20-BC0D-E18F01136622}" dt="2020-04-06T02:10:13.138" v="489" actId="20577"/>
          <ac:spMkLst>
            <pc:docMk/>
            <pc:sldMk cId="214910676" sldId="428"/>
            <ac:spMk id="11" creationId="{8A1A30E2-4222-41F8-B6C8-006CF4CADB39}"/>
          </ac:spMkLst>
        </pc:spChg>
        <pc:spChg chg="del">
          <ac:chgData name="Phyllipe Lima" userId="afbdb2a7827722fd" providerId="LiveId" clId="{4CEA5487-A226-4B20-BC0D-E18F01136622}" dt="2020-04-06T02:08:33.008" v="180" actId="478"/>
          <ac:spMkLst>
            <pc:docMk/>
            <pc:sldMk cId="214910676" sldId="428"/>
            <ac:spMk id="12" creationId="{1CD7D7AB-5092-4733-9C35-B0FF554AF2BB}"/>
          </ac:spMkLst>
        </pc:spChg>
      </pc:sldChg>
      <pc:sldChg chg="del">
        <pc:chgData name="Phyllipe Lima" userId="afbdb2a7827722fd" providerId="LiveId" clId="{4CEA5487-A226-4B20-BC0D-E18F01136622}" dt="2020-04-06T04:01:48.401" v="7465" actId="47"/>
        <pc:sldMkLst>
          <pc:docMk/>
          <pc:sldMk cId="2892376544" sldId="429"/>
        </pc:sldMkLst>
      </pc:sldChg>
      <pc:sldChg chg="del">
        <pc:chgData name="Phyllipe Lima" userId="afbdb2a7827722fd" providerId="LiveId" clId="{4CEA5487-A226-4B20-BC0D-E18F01136622}" dt="2020-04-06T04:01:47.697" v="7464" actId="47"/>
        <pc:sldMkLst>
          <pc:docMk/>
          <pc:sldMk cId="3283988494" sldId="430"/>
        </pc:sldMkLst>
      </pc:sldChg>
      <pc:sldChg chg="del">
        <pc:chgData name="Phyllipe Lima" userId="afbdb2a7827722fd" providerId="LiveId" clId="{4CEA5487-A226-4B20-BC0D-E18F01136622}" dt="2020-04-06T04:01:47.058" v="7463" actId="47"/>
        <pc:sldMkLst>
          <pc:docMk/>
          <pc:sldMk cId="3615832884" sldId="431"/>
        </pc:sldMkLst>
      </pc:sldChg>
      <pc:sldChg chg="del">
        <pc:chgData name="Phyllipe Lima" userId="afbdb2a7827722fd" providerId="LiveId" clId="{4CEA5487-A226-4B20-BC0D-E18F01136622}" dt="2020-04-06T04:01:46.408" v="7462" actId="47"/>
        <pc:sldMkLst>
          <pc:docMk/>
          <pc:sldMk cId="1738586362" sldId="432"/>
        </pc:sldMkLst>
      </pc:sldChg>
      <pc:sldChg chg="del">
        <pc:chgData name="Phyllipe Lima" userId="afbdb2a7827722fd" providerId="LiveId" clId="{4CEA5487-A226-4B20-BC0D-E18F01136622}" dt="2020-04-06T04:01:45.682" v="7461" actId="47"/>
        <pc:sldMkLst>
          <pc:docMk/>
          <pc:sldMk cId="1198173048" sldId="433"/>
        </pc:sldMkLst>
      </pc:sldChg>
      <pc:sldChg chg="del">
        <pc:chgData name="Phyllipe Lima" userId="afbdb2a7827722fd" providerId="LiveId" clId="{4CEA5487-A226-4B20-BC0D-E18F01136622}" dt="2020-04-06T04:01:44.528" v="7460" actId="47"/>
        <pc:sldMkLst>
          <pc:docMk/>
          <pc:sldMk cId="2049543009" sldId="434"/>
        </pc:sldMkLst>
      </pc:sldChg>
      <pc:sldChg chg="del">
        <pc:chgData name="Phyllipe Lima" userId="afbdb2a7827722fd" providerId="LiveId" clId="{4CEA5487-A226-4B20-BC0D-E18F01136622}" dt="2020-04-06T04:01:43.817" v="7459" actId="47"/>
        <pc:sldMkLst>
          <pc:docMk/>
          <pc:sldMk cId="1562094182" sldId="435"/>
        </pc:sldMkLst>
      </pc:sldChg>
      <pc:sldChg chg="del">
        <pc:chgData name="Phyllipe Lima" userId="afbdb2a7827722fd" providerId="LiveId" clId="{4CEA5487-A226-4B20-BC0D-E18F01136622}" dt="2020-04-06T04:01:43.155" v="7458" actId="47"/>
        <pc:sldMkLst>
          <pc:docMk/>
          <pc:sldMk cId="2032005419" sldId="436"/>
        </pc:sldMkLst>
      </pc:sldChg>
      <pc:sldChg chg="del">
        <pc:chgData name="Phyllipe Lima" userId="afbdb2a7827722fd" providerId="LiveId" clId="{4CEA5487-A226-4B20-BC0D-E18F01136622}" dt="2020-04-06T04:01:42.377" v="7457" actId="47"/>
        <pc:sldMkLst>
          <pc:docMk/>
          <pc:sldMk cId="3614836813" sldId="437"/>
        </pc:sldMkLst>
      </pc:sldChg>
      <pc:sldChg chg="del">
        <pc:chgData name="Phyllipe Lima" userId="afbdb2a7827722fd" providerId="LiveId" clId="{4CEA5487-A226-4B20-BC0D-E18F01136622}" dt="2020-04-06T04:01:41.751" v="7456" actId="47"/>
        <pc:sldMkLst>
          <pc:docMk/>
          <pc:sldMk cId="2218739798" sldId="438"/>
        </pc:sldMkLst>
      </pc:sldChg>
      <pc:sldChg chg="del">
        <pc:chgData name="Phyllipe Lima" userId="afbdb2a7827722fd" providerId="LiveId" clId="{4CEA5487-A226-4B20-BC0D-E18F01136622}" dt="2020-04-06T04:01:41.073" v="7455" actId="47"/>
        <pc:sldMkLst>
          <pc:docMk/>
          <pc:sldMk cId="482275969" sldId="439"/>
        </pc:sldMkLst>
      </pc:sldChg>
      <pc:sldChg chg="del">
        <pc:chgData name="Phyllipe Lima" userId="afbdb2a7827722fd" providerId="LiveId" clId="{4CEA5487-A226-4B20-BC0D-E18F01136622}" dt="2020-04-06T04:01:40.369" v="7454" actId="47"/>
        <pc:sldMkLst>
          <pc:docMk/>
          <pc:sldMk cId="3613933485" sldId="440"/>
        </pc:sldMkLst>
      </pc:sldChg>
      <pc:sldChg chg="del">
        <pc:chgData name="Phyllipe Lima" userId="afbdb2a7827722fd" providerId="LiveId" clId="{4CEA5487-A226-4B20-BC0D-E18F01136622}" dt="2020-04-06T04:01:39.728" v="7453" actId="47"/>
        <pc:sldMkLst>
          <pc:docMk/>
          <pc:sldMk cId="1764868583" sldId="441"/>
        </pc:sldMkLst>
      </pc:sldChg>
      <pc:sldChg chg="del">
        <pc:chgData name="Phyllipe Lima" userId="afbdb2a7827722fd" providerId="LiveId" clId="{4CEA5487-A226-4B20-BC0D-E18F01136622}" dt="2020-04-06T04:01:39.057" v="7452" actId="47"/>
        <pc:sldMkLst>
          <pc:docMk/>
          <pc:sldMk cId="611792319" sldId="442"/>
        </pc:sldMkLst>
      </pc:sldChg>
      <pc:sldChg chg="del">
        <pc:chgData name="Phyllipe Lima" userId="afbdb2a7827722fd" providerId="LiveId" clId="{4CEA5487-A226-4B20-BC0D-E18F01136622}" dt="2020-04-06T04:01:38.349" v="7451" actId="47"/>
        <pc:sldMkLst>
          <pc:docMk/>
          <pc:sldMk cId="3811773121" sldId="443"/>
        </pc:sldMkLst>
      </pc:sldChg>
      <pc:sldChg chg="del">
        <pc:chgData name="Phyllipe Lima" userId="afbdb2a7827722fd" providerId="LiveId" clId="{4CEA5487-A226-4B20-BC0D-E18F01136622}" dt="2020-04-06T04:01:37.649" v="7450" actId="47"/>
        <pc:sldMkLst>
          <pc:docMk/>
          <pc:sldMk cId="1889386656" sldId="446"/>
        </pc:sldMkLst>
      </pc:sldChg>
      <pc:sldChg chg="del">
        <pc:chgData name="Phyllipe Lima" userId="afbdb2a7827722fd" providerId="LiveId" clId="{4CEA5487-A226-4B20-BC0D-E18F01136622}" dt="2020-04-06T04:01:36.794" v="7449" actId="47"/>
        <pc:sldMkLst>
          <pc:docMk/>
          <pc:sldMk cId="3828225447" sldId="447"/>
        </pc:sldMkLst>
      </pc:sldChg>
      <pc:sldChg chg="del">
        <pc:chgData name="Phyllipe Lima" userId="afbdb2a7827722fd" providerId="LiveId" clId="{4CEA5487-A226-4B20-BC0D-E18F01136622}" dt="2020-04-06T04:01:36.017" v="7448" actId="47"/>
        <pc:sldMkLst>
          <pc:docMk/>
          <pc:sldMk cId="3740827929" sldId="448"/>
        </pc:sldMkLst>
      </pc:sldChg>
      <pc:sldChg chg="del">
        <pc:chgData name="Phyllipe Lima" userId="afbdb2a7827722fd" providerId="LiveId" clId="{4CEA5487-A226-4B20-BC0D-E18F01136622}" dt="2020-04-06T04:01:35.289" v="7447" actId="47"/>
        <pc:sldMkLst>
          <pc:docMk/>
          <pc:sldMk cId="2015927131" sldId="449"/>
        </pc:sldMkLst>
      </pc:sldChg>
      <pc:sldChg chg="addSp delSp modSp mod delAnim modAnim">
        <pc:chgData name="Phyllipe Lima" userId="afbdb2a7827722fd" providerId="LiveId" clId="{4CEA5487-A226-4B20-BC0D-E18F01136622}" dt="2020-04-06T04:23:39.247" v="9779" actId="20577"/>
        <pc:sldMkLst>
          <pc:docMk/>
          <pc:sldMk cId="4103153938" sldId="450"/>
        </pc:sldMkLst>
        <pc:spChg chg="add del mod">
          <ac:chgData name="Phyllipe Lima" userId="afbdb2a7827722fd" providerId="LiveId" clId="{4CEA5487-A226-4B20-BC0D-E18F01136622}" dt="2020-04-06T04:21:59.563" v="9598" actId="478"/>
          <ac:spMkLst>
            <pc:docMk/>
            <pc:sldMk cId="4103153938" sldId="450"/>
            <ac:spMk id="3" creationId="{EA1685B9-45B9-476C-A4DC-937DA452EAE2}"/>
          </ac:spMkLst>
        </pc:spChg>
        <pc:spChg chg="del mod">
          <ac:chgData name="Phyllipe Lima" userId="afbdb2a7827722fd" providerId="LiveId" clId="{4CEA5487-A226-4B20-BC0D-E18F01136622}" dt="2020-04-06T04:21:56.821" v="9596" actId="478"/>
          <ac:spMkLst>
            <pc:docMk/>
            <pc:sldMk cId="4103153938" sldId="450"/>
            <ac:spMk id="10" creationId="{0025EA58-FC97-4A70-A2EA-CC698A9A02BB}"/>
          </ac:spMkLst>
        </pc:spChg>
        <pc:spChg chg="del mod">
          <ac:chgData name="Phyllipe Lima" userId="afbdb2a7827722fd" providerId="LiveId" clId="{4CEA5487-A226-4B20-BC0D-E18F01136622}" dt="2020-04-06T04:21:58.143" v="9597" actId="478"/>
          <ac:spMkLst>
            <pc:docMk/>
            <pc:sldMk cId="4103153938" sldId="450"/>
            <ac:spMk id="11" creationId="{79B11CEB-0806-4269-8ADE-EA745A8F6E4B}"/>
          </ac:spMkLst>
        </pc:spChg>
        <pc:spChg chg="del">
          <ac:chgData name="Phyllipe Lima" userId="afbdb2a7827722fd" providerId="LiveId" clId="{4CEA5487-A226-4B20-BC0D-E18F01136622}" dt="2020-04-06T04:18:50.950" v="9413" actId="478"/>
          <ac:spMkLst>
            <pc:docMk/>
            <pc:sldMk cId="4103153938" sldId="450"/>
            <ac:spMk id="13" creationId="{964D686C-9C9B-419A-988C-846670157BDC}"/>
          </ac:spMkLst>
        </pc:spChg>
        <pc:spChg chg="del">
          <ac:chgData name="Phyllipe Lima" userId="afbdb2a7827722fd" providerId="LiveId" clId="{4CEA5487-A226-4B20-BC0D-E18F01136622}" dt="2020-04-06T04:18:47.847" v="9412" actId="478"/>
          <ac:spMkLst>
            <pc:docMk/>
            <pc:sldMk cId="4103153938" sldId="450"/>
            <ac:spMk id="14" creationId="{B0CEFBEC-2D62-451D-BD9B-96013D440EA7}"/>
          </ac:spMkLst>
        </pc:spChg>
        <pc:spChg chg="add mod">
          <ac:chgData name="Phyllipe Lima" userId="afbdb2a7827722fd" providerId="LiveId" clId="{4CEA5487-A226-4B20-BC0D-E18F01136622}" dt="2020-04-06T04:23:39.247" v="9779" actId="20577"/>
          <ac:spMkLst>
            <pc:docMk/>
            <pc:sldMk cId="4103153938" sldId="450"/>
            <ac:spMk id="17" creationId="{0FBA4781-8E5A-49F5-BA5C-43302523B55A}"/>
          </ac:spMkLst>
        </pc:spChg>
        <pc:picChg chg="add mod ord">
          <ac:chgData name="Phyllipe Lima" userId="afbdb2a7827722fd" providerId="LiveId" clId="{4CEA5487-A226-4B20-BC0D-E18F01136622}" dt="2020-04-06T04:22:36.343" v="9657" actId="1076"/>
          <ac:picMkLst>
            <pc:docMk/>
            <pc:sldMk cId="4103153938" sldId="450"/>
            <ac:picMk id="4" creationId="{8B2575E7-7977-4879-813A-502A43964854}"/>
          </ac:picMkLst>
        </pc:picChg>
        <pc:picChg chg="del">
          <ac:chgData name="Phyllipe Lima" userId="afbdb2a7827722fd" providerId="LiveId" clId="{4CEA5487-A226-4B20-BC0D-E18F01136622}" dt="2020-04-06T04:18:45.707" v="9411" actId="478"/>
          <ac:picMkLst>
            <pc:docMk/>
            <pc:sldMk cId="4103153938" sldId="450"/>
            <ac:picMk id="7" creationId="{3AD0E2A0-DBE5-4EA0-AB70-E148AA9F76F9}"/>
          </ac:picMkLst>
        </pc:picChg>
      </pc:sldChg>
      <pc:sldChg chg="del">
        <pc:chgData name="Phyllipe Lima" userId="afbdb2a7827722fd" providerId="LiveId" clId="{4CEA5487-A226-4B20-BC0D-E18F01136622}" dt="2020-04-06T04:01:32.789" v="7446" actId="47"/>
        <pc:sldMkLst>
          <pc:docMk/>
          <pc:sldMk cId="2864930097" sldId="451"/>
        </pc:sldMkLst>
      </pc:sldChg>
      <pc:sldChg chg="del">
        <pc:chgData name="Phyllipe Lima" userId="afbdb2a7827722fd" providerId="LiveId" clId="{4CEA5487-A226-4B20-BC0D-E18F01136622}" dt="2020-04-06T04:01:31.378" v="7445" actId="47"/>
        <pc:sldMkLst>
          <pc:docMk/>
          <pc:sldMk cId="3368561108" sldId="452"/>
        </pc:sldMkLst>
      </pc:sldChg>
      <pc:sldChg chg="addSp delSp modSp add del mod modAnim">
        <pc:chgData name="Phyllipe Lima" userId="afbdb2a7827722fd" providerId="LiveId" clId="{4CEA5487-A226-4B20-BC0D-E18F01136622}" dt="2020-04-06T03:04:32.808" v="1254" actId="47"/>
        <pc:sldMkLst>
          <pc:docMk/>
          <pc:sldMk cId="2530898451" sldId="454"/>
        </pc:sldMkLst>
        <pc:spChg chg="del">
          <ac:chgData name="Phyllipe Lima" userId="afbdb2a7827722fd" providerId="LiveId" clId="{4CEA5487-A226-4B20-BC0D-E18F01136622}" dt="2020-04-06T02:10:44.541" v="514" actId="478"/>
          <ac:spMkLst>
            <pc:docMk/>
            <pc:sldMk cId="2530898451" sldId="454"/>
            <ac:spMk id="2" creationId="{00000000-0000-0000-0000-000000000000}"/>
          </ac:spMkLst>
        </pc:spChg>
        <pc:spChg chg="mod">
          <ac:chgData name="Phyllipe Lima" userId="afbdb2a7827722fd" providerId="LiveId" clId="{4CEA5487-A226-4B20-BC0D-E18F01136622}" dt="2020-04-06T02:50:50.289" v="757" actId="20577"/>
          <ac:spMkLst>
            <pc:docMk/>
            <pc:sldMk cId="2530898451" sldId="454"/>
            <ac:spMk id="3" creationId="{00000000-0000-0000-0000-000000000000}"/>
          </ac:spMkLst>
        </pc:spChg>
        <pc:spChg chg="add del mod">
          <ac:chgData name="Phyllipe Lima" userId="afbdb2a7827722fd" providerId="LiveId" clId="{4CEA5487-A226-4B20-BC0D-E18F01136622}" dt="2020-04-06T02:10:45.704" v="515" actId="478"/>
          <ac:spMkLst>
            <pc:docMk/>
            <pc:sldMk cId="2530898451" sldId="454"/>
            <ac:spMk id="9" creationId="{2FA03155-4AC3-4FFE-B73E-C1D05E8C99BD}"/>
          </ac:spMkLst>
        </pc:spChg>
        <pc:spChg chg="mod">
          <ac:chgData name="Phyllipe Lima" userId="afbdb2a7827722fd" providerId="LiveId" clId="{4CEA5487-A226-4B20-BC0D-E18F01136622}" dt="2020-04-06T02:57:53.399" v="1043" actId="20577"/>
          <ac:spMkLst>
            <pc:docMk/>
            <pc:sldMk cId="2530898451" sldId="454"/>
            <ac:spMk id="11" creationId="{8A1A30E2-4222-41F8-B6C8-006CF4CADB39}"/>
          </ac:spMkLst>
        </pc:spChg>
        <pc:spChg chg="add">
          <ac:chgData name="Phyllipe Lima" userId="afbdb2a7827722fd" providerId="LiveId" clId="{4CEA5487-A226-4B20-BC0D-E18F01136622}" dt="2020-04-06T02:10:46.516" v="516"/>
          <ac:spMkLst>
            <pc:docMk/>
            <pc:sldMk cId="2530898451" sldId="454"/>
            <ac:spMk id="12" creationId="{636EB256-D0BF-4ACC-8E9A-DE66D3365B17}"/>
          </ac:spMkLst>
        </pc:spChg>
      </pc:sldChg>
      <pc:sldChg chg="modSp add mod ord modAnim">
        <pc:chgData name="Phyllipe Lima" userId="afbdb2a7827722fd" providerId="LiveId" clId="{4CEA5487-A226-4B20-BC0D-E18F01136622}" dt="2020-04-06T03:04:31.523" v="1253"/>
        <pc:sldMkLst>
          <pc:docMk/>
          <pc:sldMk cId="2202462808" sldId="455"/>
        </pc:sldMkLst>
        <pc:spChg chg="mod">
          <ac:chgData name="Phyllipe Lima" userId="afbdb2a7827722fd" providerId="LiveId" clId="{4CEA5487-A226-4B20-BC0D-E18F01136622}" dt="2020-04-06T03:03:35.235" v="1251" actId="20577"/>
          <ac:spMkLst>
            <pc:docMk/>
            <pc:sldMk cId="2202462808" sldId="455"/>
            <ac:spMk id="11" creationId="{8A1A30E2-4222-41F8-B6C8-006CF4CADB39}"/>
          </ac:spMkLst>
        </pc:spChg>
      </pc:sldChg>
      <pc:sldChg chg="add">
        <pc:chgData name="Phyllipe Lima" userId="afbdb2a7827722fd" providerId="LiveId" clId="{4CEA5487-A226-4B20-BC0D-E18F01136622}" dt="2020-04-06T03:05:40.089" v="1305"/>
        <pc:sldMkLst>
          <pc:docMk/>
          <pc:sldMk cId="3838476213" sldId="456"/>
        </pc:sldMkLst>
      </pc:sldChg>
      <pc:sldChg chg="modSp add mod modAnim">
        <pc:chgData name="Phyllipe Lima" userId="afbdb2a7827722fd" providerId="LiveId" clId="{4CEA5487-A226-4B20-BC0D-E18F01136622}" dt="2020-04-06T03:08:59.155" v="1760" actId="20577"/>
        <pc:sldMkLst>
          <pc:docMk/>
          <pc:sldMk cId="3482351026" sldId="457"/>
        </pc:sldMkLst>
        <pc:spChg chg="mod">
          <ac:chgData name="Phyllipe Lima" userId="afbdb2a7827722fd" providerId="LiveId" clId="{4CEA5487-A226-4B20-BC0D-E18F01136622}" dt="2020-04-06T03:08:59.155" v="1760" actId="20577"/>
          <ac:spMkLst>
            <pc:docMk/>
            <pc:sldMk cId="3482351026" sldId="457"/>
            <ac:spMk id="10" creationId="{0025EA58-FC97-4A70-A2EA-CC698A9A02BB}"/>
          </ac:spMkLst>
        </pc:spChg>
      </pc:sldChg>
      <pc:sldChg chg="modSp add modAnim">
        <pc:chgData name="Phyllipe Lima" userId="afbdb2a7827722fd" providerId="LiveId" clId="{4CEA5487-A226-4B20-BC0D-E18F01136622}" dt="2020-04-06T03:13:34.094" v="2192" actId="20577"/>
        <pc:sldMkLst>
          <pc:docMk/>
          <pc:sldMk cId="2359349444" sldId="458"/>
        </pc:sldMkLst>
        <pc:spChg chg="mod">
          <ac:chgData name="Phyllipe Lima" userId="afbdb2a7827722fd" providerId="LiveId" clId="{4CEA5487-A226-4B20-BC0D-E18F01136622}" dt="2020-04-06T03:13:34.094" v="2192" actId="20577"/>
          <ac:spMkLst>
            <pc:docMk/>
            <pc:sldMk cId="2359349444" sldId="458"/>
            <ac:spMk id="10" creationId="{0025EA58-FC97-4A70-A2EA-CC698A9A02BB}"/>
          </ac:spMkLst>
        </pc:spChg>
      </pc:sldChg>
      <pc:sldChg chg="addSp delSp modSp add mod delAnim">
        <pc:chgData name="Phyllipe Lima" userId="afbdb2a7827722fd" providerId="LiveId" clId="{4CEA5487-A226-4B20-BC0D-E18F01136622}" dt="2020-04-06T03:12:51.363" v="2162" actId="1076"/>
        <pc:sldMkLst>
          <pc:docMk/>
          <pc:sldMk cId="2965366540" sldId="459"/>
        </pc:sldMkLst>
        <pc:spChg chg="add del mod">
          <ac:chgData name="Phyllipe Lima" userId="afbdb2a7827722fd" providerId="LiveId" clId="{4CEA5487-A226-4B20-BC0D-E18F01136622}" dt="2020-04-06T03:12:01.619" v="2153" actId="478"/>
          <ac:spMkLst>
            <pc:docMk/>
            <pc:sldMk cId="2965366540" sldId="459"/>
            <ac:spMk id="4" creationId="{01D68DAD-6C63-4121-9CE9-B092FC2E661D}"/>
          </ac:spMkLst>
        </pc:spChg>
        <pc:spChg chg="add mod">
          <ac:chgData name="Phyllipe Lima" userId="afbdb2a7827722fd" providerId="LiveId" clId="{4CEA5487-A226-4B20-BC0D-E18F01136622}" dt="2020-04-06T03:12:51.363" v="2162" actId="1076"/>
          <ac:spMkLst>
            <pc:docMk/>
            <pc:sldMk cId="2965366540" sldId="459"/>
            <ac:spMk id="9" creationId="{4D9A6FF3-D2FC-413D-9914-C09BFEA2D534}"/>
          </ac:spMkLst>
        </pc:spChg>
        <pc:spChg chg="del">
          <ac:chgData name="Phyllipe Lima" userId="afbdb2a7827722fd" providerId="LiveId" clId="{4CEA5487-A226-4B20-BC0D-E18F01136622}" dt="2020-04-06T03:10:38.329" v="2151" actId="478"/>
          <ac:spMkLst>
            <pc:docMk/>
            <pc:sldMk cId="2965366540" sldId="459"/>
            <ac:spMk id="10" creationId="{0025EA58-FC97-4A70-A2EA-CC698A9A02BB}"/>
          </ac:spMkLst>
        </pc:spChg>
        <pc:spChg chg="del">
          <ac:chgData name="Phyllipe Lima" userId="afbdb2a7827722fd" providerId="LiveId" clId="{4CEA5487-A226-4B20-BC0D-E18F01136622}" dt="2020-04-06T03:10:39.574" v="2152" actId="478"/>
          <ac:spMkLst>
            <pc:docMk/>
            <pc:sldMk cId="2965366540" sldId="459"/>
            <ac:spMk id="11" creationId="{C2C91EF0-77E9-453E-BC06-6319E104BC28}"/>
          </ac:spMkLst>
        </pc:spChg>
        <pc:picChg chg="add mod ord">
          <ac:chgData name="Phyllipe Lima" userId="afbdb2a7827722fd" providerId="LiveId" clId="{4CEA5487-A226-4B20-BC0D-E18F01136622}" dt="2020-04-06T03:12:11.765" v="2157" actId="1076"/>
          <ac:picMkLst>
            <pc:docMk/>
            <pc:sldMk cId="2965366540" sldId="459"/>
            <ac:picMk id="7" creationId="{78351E81-D703-4562-94C6-95F964F74B4C}"/>
          </ac:picMkLst>
        </pc:picChg>
      </pc:sldChg>
      <pc:sldChg chg="modSp add modAnim">
        <pc:chgData name="Phyllipe Lima" userId="afbdb2a7827722fd" providerId="LiveId" clId="{4CEA5487-A226-4B20-BC0D-E18F01136622}" dt="2020-04-06T03:21:35.951" v="2699" actId="20577"/>
        <pc:sldMkLst>
          <pc:docMk/>
          <pc:sldMk cId="3530969426" sldId="460"/>
        </pc:sldMkLst>
        <pc:spChg chg="mod">
          <ac:chgData name="Phyllipe Lima" userId="afbdb2a7827722fd" providerId="LiveId" clId="{4CEA5487-A226-4B20-BC0D-E18F01136622}" dt="2020-04-06T03:21:35.951" v="2699" actId="20577"/>
          <ac:spMkLst>
            <pc:docMk/>
            <pc:sldMk cId="3530969426" sldId="460"/>
            <ac:spMk id="10" creationId="{0025EA58-FC97-4A70-A2EA-CC698A9A02BB}"/>
          </ac:spMkLst>
        </pc:spChg>
      </pc:sldChg>
      <pc:sldChg chg="addSp delSp modSp add mod delAnim">
        <pc:chgData name="Phyllipe Lima" userId="afbdb2a7827722fd" providerId="LiveId" clId="{4CEA5487-A226-4B20-BC0D-E18F01136622}" dt="2020-04-06T03:23:14.677" v="2711" actId="1076"/>
        <pc:sldMkLst>
          <pc:docMk/>
          <pc:sldMk cId="3026945033" sldId="461"/>
        </pc:sldMkLst>
        <pc:spChg chg="add del mod">
          <ac:chgData name="Phyllipe Lima" userId="afbdb2a7827722fd" providerId="LiveId" clId="{4CEA5487-A226-4B20-BC0D-E18F01136622}" dt="2020-04-06T03:23:01.169" v="2706" actId="478"/>
          <ac:spMkLst>
            <pc:docMk/>
            <pc:sldMk cId="3026945033" sldId="461"/>
            <ac:spMk id="9" creationId="{64C58D99-818C-4744-B579-AF6072C74CC1}"/>
          </ac:spMkLst>
        </pc:spChg>
        <pc:spChg chg="del">
          <ac:chgData name="Phyllipe Lima" userId="afbdb2a7827722fd" providerId="LiveId" clId="{4CEA5487-A226-4B20-BC0D-E18F01136622}" dt="2020-04-06T03:21:42.947" v="2701" actId="478"/>
          <ac:spMkLst>
            <pc:docMk/>
            <pc:sldMk cId="3026945033" sldId="461"/>
            <ac:spMk id="10" creationId="{0025EA58-FC97-4A70-A2EA-CC698A9A02BB}"/>
          </ac:spMkLst>
        </pc:spChg>
        <pc:spChg chg="del">
          <ac:chgData name="Phyllipe Lima" userId="afbdb2a7827722fd" providerId="LiveId" clId="{4CEA5487-A226-4B20-BC0D-E18F01136622}" dt="2020-04-06T03:22:58.975" v="2705" actId="478"/>
          <ac:spMkLst>
            <pc:docMk/>
            <pc:sldMk cId="3026945033" sldId="461"/>
            <ac:spMk id="11" creationId="{C2C91EF0-77E9-453E-BC06-6319E104BC28}"/>
          </ac:spMkLst>
        </pc:spChg>
        <pc:picChg chg="add mod ord">
          <ac:chgData name="Phyllipe Lima" userId="afbdb2a7827722fd" providerId="LiveId" clId="{4CEA5487-A226-4B20-BC0D-E18F01136622}" dt="2020-04-06T03:23:14.677" v="2711" actId="1076"/>
          <ac:picMkLst>
            <pc:docMk/>
            <pc:sldMk cId="3026945033" sldId="461"/>
            <ac:picMk id="4" creationId="{CE623317-E5A5-4972-B347-6708F77AEAF9}"/>
          </ac:picMkLst>
        </pc:picChg>
      </pc:sldChg>
      <pc:sldChg chg="modSp add del modAnim">
        <pc:chgData name="Phyllipe Lima" userId="afbdb2a7827722fd" providerId="LiveId" clId="{4CEA5487-A226-4B20-BC0D-E18F01136622}" dt="2020-04-06T03:24:56.285" v="2854" actId="47"/>
        <pc:sldMkLst>
          <pc:docMk/>
          <pc:sldMk cId="1008224919" sldId="462"/>
        </pc:sldMkLst>
        <pc:spChg chg="mod">
          <ac:chgData name="Phyllipe Lima" userId="afbdb2a7827722fd" providerId="LiveId" clId="{4CEA5487-A226-4B20-BC0D-E18F01136622}" dt="2020-04-06T03:23:48.872" v="2852" actId="20577"/>
          <ac:spMkLst>
            <pc:docMk/>
            <pc:sldMk cId="1008224919" sldId="462"/>
            <ac:spMk id="10" creationId="{0025EA58-FC97-4A70-A2EA-CC698A9A02BB}"/>
          </ac:spMkLst>
        </pc:spChg>
      </pc:sldChg>
      <pc:sldChg chg="modSp add modAnim">
        <pc:chgData name="Phyllipe Lima" userId="afbdb2a7827722fd" providerId="LiveId" clId="{4CEA5487-A226-4B20-BC0D-E18F01136622}" dt="2020-04-06T03:27:27.294" v="3457" actId="20577"/>
        <pc:sldMkLst>
          <pc:docMk/>
          <pc:sldMk cId="3393935000" sldId="463"/>
        </pc:sldMkLst>
        <pc:spChg chg="mod">
          <ac:chgData name="Phyllipe Lima" userId="afbdb2a7827722fd" providerId="LiveId" clId="{4CEA5487-A226-4B20-BC0D-E18F01136622}" dt="2020-04-06T03:27:27.294" v="3457" actId="20577"/>
          <ac:spMkLst>
            <pc:docMk/>
            <pc:sldMk cId="3393935000" sldId="463"/>
            <ac:spMk id="10" creationId="{0025EA58-FC97-4A70-A2EA-CC698A9A02BB}"/>
          </ac:spMkLst>
        </pc:spChg>
      </pc:sldChg>
      <pc:sldChg chg="modSp add mod modAnim">
        <pc:chgData name="Phyllipe Lima" userId="afbdb2a7827722fd" providerId="LiveId" clId="{4CEA5487-A226-4B20-BC0D-E18F01136622}" dt="2020-04-06T03:38:11.675" v="5176" actId="5793"/>
        <pc:sldMkLst>
          <pc:docMk/>
          <pc:sldMk cId="4176482170" sldId="464"/>
        </pc:sldMkLst>
        <pc:spChg chg="mod">
          <ac:chgData name="Phyllipe Lima" userId="afbdb2a7827722fd" providerId="LiveId" clId="{4CEA5487-A226-4B20-BC0D-E18F01136622}" dt="2020-04-06T03:38:11.675" v="5176" actId="5793"/>
          <ac:spMkLst>
            <pc:docMk/>
            <pc:sldMk cId="4176482170" sldId="464"/>
            <ac:spMk id="10" creationId="{0025EA58-FC97-4A70-A2EA-CC698A9A02BB}"/>
          </ac:spMkLst>
        </pc:spChg>
        <pc:spChg chg="mod">
          <ac:chgData name="Phyllipe Lima" userId="afbdb2a7827722fd" providerId="LiveId" clId="{4CEA5487-A226-4B20-BC0D-E18F01136622}" dt="2020-04-06T03:27:48.407" v="3487" actId="6549"/>
          <ac:spMkLst>
            <pc:docMk/>
            <pc:sldMk cId="4176482170" sldId="464"/>
            <ac:spMk id="11" creationId="{C2C91EF0-77E9-453E-BC06-6319E104BC28}"/>
          </ac:spMkLst>
        </pc:spChg>
      </pc:sldChg>
      <pc:sldChg chg="modSp add mod">
        <pc:chgData name="Phyllipe Lima" userId="afbdb2a7827722fd" providerId="LiveId" clId="{4CEA5487-A226-4B20-BC0D-E18F01136622}" dt="2020-04-06T03:46:14.505" v="6308" actId="20577"/>
        <pc:sldMkLst>
          <pc:docMk/>
          <pc:sldMk cId="1110165961" sldId="465"/>
        </pc:sldMkLst>
        <pc:spChg chg="mod">
          <ac:chgData name="Phyllipe Lima" userId="afbdb2a7827722fd" providerId="LiveId" clId="{4CEA5487-A226-4B20-BC0D-E18F01136622}" dt="2020-04-06T03:45:43.407" v="6272" actId="20577"/>
          <ac:spMkLst>
            <pc:docMk/>
            <pc:sldMk cId="1110165961" sldId="465"/>
            <ac:spMk id="10" creationId="{0025EA58-FC97-4A70-A2EA-CC698A9A02BB}"/>
          </ac:spMkLst>
        </pc:spChg>
        <pc:spChg chg="mod">
          <ac:chgData name="Phyllipe Lima" userId="afbdb2a7827722fd" providerId="LiveId" clId="{4CEA5487-A226-4B20-BC0D-E18F01136622}" dt="2020-04-06T03:46:14.505" v="6308" actId="20577"/>
          <ac:spMkLst>
            <pc:docMk/>
            <pc:sldMk cId="1110165961" sldId="465"/>
            <ac:spMk id="11" creationId="{C2C91EF0-77E9-453E-BC06-6319E104BC28}"/>
          </ac:spMkLst>
        </pc:spChg>
      </pc:sldChg>
      <pc:sldChg chg="modSp add mod">
        <pc:chgData name="Phyllipe Lima" userId="afbdb2a7827722fd" providerId="LiveId" clId="{4CEA5487-A226-4B20-BC0D-E18F01136622}" dt="2020-04-06T04:01:03.336" v="7419" actId="20577"/>
        <pc:sldMkLst>
          <pc:docMk/>
          <pc:sldMk cId="2976922335" sldId="466"/>
        </pc:sldMkLst>
        <pc:spChg chg="mod">
          <ac:chgData name="Phyllipe Lima" userId="afbdb2a7827722fd" providerId="LiveId" clId="{4CEA5487-A226-4B20-BC0D-E18F01136622}" dt="2020-04-06T03:48:24.525" v="6497" actId="20577"/>
          <ac:spMkLst>
            <pc:docMk/>
            <pc:sldMk cId="2976922335" sldId="466"/>
            <ac:spMk id="10" creationId="{0025EA58-FC97-4A70-A2EA-CC698A9A02BB}"/>
          </ac:spMkLst>
        </pc:spChg>
        <pc:spChg chg="mod">
          <ac:chgData name="Phyllipe Lima" userId="afbdb2a7827722fd" providerId="LiveId" clId="{4CEA5487-A226-4B20-BC0D-E18F01136622}" dt="2020-04-06T04:01:03.336" v="7419" actId="20577"/>
          <ac:spMkLst>
            <pc:docMk/>
            <pc:sldMk cId="2976922335" sldId="466"/>
            <ac:spMk id="11" creationId="{C2C91EF0-77E9-453E-BC06-6319E104BC28}"/>
          </ac:spMkLst>
        </pc:spChg>
      </pc:sldChg>
      <pc:sldChg chg="addSp modSp add mod">
        <pc:chgData name="Phyllipe Lima" userId="afbdb2a7827722fd" providerId="LiveId" clId="{4CEA5487-A226-4B20-BC0D-E18F01136622}" dt="2020-04-06T04:02:14.115" v="7470" actId="6549"/>
        <pc:sldMkLst>
          <pc:docMk/>
          <pc:sldMk cId="3759237010" sldId="467"/>
        </pc:sldMkLst>
        <pc:spChg chg="mod">
          <ac:chgData name="Phyllipe Lima" userId="afbdb2a7827722fd" providerId="LiveId" clId="{4CEA5487-A226-4B20-BC0D-E18F01136622}" dt="2020-04-06T03:53:47.227" v="6840" actId="14100"/>
          <ac:spMkLst>
            <pc:docMk/>
            <pc:sldMk cId="3759237010" sldId="467"/>
            <ac:spMk id="10" creationId="{0025EA58-FC97-4A70-A2EA-CC698A9A02BB}"/>
          </ac:spMkLst>
        </pc:spChg>
        <pc:spChg chg="mod">
          <ac:chgData name="Phyllipe Lima" userId="afbdb2a7827722fd" providerId="LiveId" clId="{4CEA5487-A226-4B20-BC0D-E18F01136622}" dt="2020-04-06T04:01:11.094" v="7432" actId="20577"/>
          <ac:spMkLst>
            <pc:docMk/>
            <pc:sldMk cId="3759237010" sldId="467"/>
            <ac:spMk id="11" creationId="{C2C91EF0-77E9-453E-BC06-6319E104BC28}"/>
          </ac:spMkLst>
        </pc:spChg>
        <pc:spChg chg="add mod">
          <ac:chgData name="Phyllipe Lima" userId="afbdb2a7827722fd" providerId="LiveId" clId="{4CEA5487-A226-4B20-BC0D-E18F01136622}" dt="2020-04-06T04:02:14.115" v="7470" actId="6549"/>
          <ac:spMkLst>
            <pc:docMk/>
            <pc:sldMk cId="3759237010" sldId="467"/>
            <ac:spMk id="12" creationId="{C89E0BCD-4AE2-40A9-9DEC-2AA4806EF0CE}"/>
          </ac:spMkLst>
        </pc:spChg>
      </pc:sldChg>
      <pc:sldChg chg="delSp modSp add mod ord">
        <pc:chgData name="Phyllipe Lima" userId="afbdb2a7827722fd" providerId="LiveId" clId="{4CEA5487-A226-4B20-BC0D-E18F01136622}" dt="2020-04-06T04:05:37.489" v="8090" actId="20577"/>
        <pc:sldMkLst>
          <pc:docMk/>
          <pc:sldMk cId="2367743231" sldId="468"/>
        </pc:sldMkLst>
        <pc:spChg chg="mod">
          <ac:chgData name="Phyllipe Lima" userId="afbdb2a7827722fd" providerId="LiveId" clId="{4CEA5487-A226-4B20-BC0D-E18F01136622}" dt="2020-04-06T04:05:37.489" v="8090" actId="20577"/>
          <ac:spMkLst>
            <pc:docMk/>
            <pc:sldMk cId="2367743231" sldId="468"/>
            <ac:spMk id="10" creationId="{0025EA58-FC97-4A70-A2EA-CC698A9A02BB}"/>
          </ac:spMkLst>
        </pc:spChg>
        <pc:spChg chg="mod">
          <ac:chgData name="Phyllipe Lima" userId="afbdb2a7827722fd" providerId="LiveId" clId="{4CEA5487-A226-4B20-BC0D-E18F01136622}" dt="2020-04-06T04:01:20.517" v="7443" actId="20577"/>
          <ac:spMkLst>
            <pc:docMk/>
            <pc:sldMk cId="2367743231" sldId="468"/>
            <ac:spMk id="11" creationId="{C2C91EF0-77E9-453E-BC06-6319E104BC28}"/>
          </ac:spMkLst>
        </pc:spChg>
        <pc:spChg chg="del">
          <ac:chgData name="Phyllipe Lima" userId="afbdb2a7827722fd" providerId="LiveId" clId="{4CEA5487-A226-4B20-BC0D-E18F01136622}" dt="2020-04-06T04:01:26.768" v="7444" actId="478"/>
          <ac:spMkLst>
            <pc:docMk/>
            <pc:sldMk cId="2367743231" sldId="468"/>
            <ac:spMk id="12" creationId="{C89E0BCD-4AE2-40A9-9DEC-2AA4806EF0CE}"/>
          </ac:spMkLst>
        </pc:spChg>
      </pc:sldChg>
      <pc:sldChg chg="addSp delSp modSp add mod">
        <pc:chgData name="Phyllipe Lima" userId="afbdb2a7827722fd" providerId="LiveId" clId="{4CEA5487-A226-4B20-BC0D-E18F01136622}" dt="2020-04-06T04:12:41.721" v="8736" actId="14100"/>
        <pc:sldMkLst>
          <pc:docMk/>
          <pc:sldMk cId="1491257049" sldId="469"/>
        </pc:sldMkLst>
        <pc:spChg chg="del">
          <ac:chgData name="Phyllipe Lima" userId="afbdb2a7827722fd" providerId="LiveId" clId="{4CEA5487-A226-4B20-BC0D-E18F01136622}" dt="2020-04-06T04:05:43.664" v="8092" actId="478"/>
          <ac:spMkLst>
            <pc:docMk/>
            <pc:sldMk cId="1491257049" sldId="469"/>
            <ac:spMk id="10" creationId="{0025EA58-FC97-4A70-A2EA-CC698A9A02BB}"/>
          </ac:spMkLst>
        </pc:spChg>
        <pc:spChg chg="mod">
          <ac:chgData name="Phyllipe Lima" userId="afbdb2a7827722fd" providerId="LiveId" clId="{4CEA5487-A226-4B20-BC0D-E18F01136622}" dt="2020-04-06T04:05:52.222" v="8123" actId="20577"/>
          <ac:spMkLst>
            <pc:docMk/>
            <pc:sldMk cId="1491257049" sldId="469"/>
            <ac:spMk id="11" creationId="{C2C91EF0-77E9-453E-BC06-6319E104BC28}"/>
          </ac:spMkLst>
        </pc:spChg>
        <pc:spChg chg="add mod">
          <ac:chgData name="Phyllipe Lima" userId="afbdb2a7827722fd" providerId="LiveId" clId="{4CEA5487-A226-4B20-BC0D-E18F01136622}" dt="2020-04-06T04:10:33.018" v="8581" actId="1076"/>
          <ac:spMkLst>
            <pc:docMk/>
            <pc:sldMk cId="1491257049" sldId="469"/>
            <ac:spMk id="12" creationId="{A2A3722F-6D19-4468-9091-73C80A1012B0}"/>
          </ac:spMkLst>
        </pc:spChg>
        <pc:spChg chg="add mod">
          <ac:chgData name="Phyllipe Lima" userId="afbdb2a7827722fd" providerId="LiveId" clId="{4CEA5487-A226-4B20-BC0D-E18F01136622}" dt="2020-04-06T04:12:41.721" v="8736" actId="14100"/>
          <ac:spMkLst>
            <pc:docMk/>
            <pc:sldMk cId="1491257049" sldId="469"/>
            <ac:spMk id="13" creationId="{EEC80B45-C0A8-4EB3-AB0C-0321D6871410}"/>
          </ac:spMkLst>
        </pc:spChg>
        <pc:picChg chg="add mod">
          <ac:chgData name="Phyllipe Lima" userId="afbdb2a7827722fd" providerId="LiveId" clId="{4CEA5487-A226-4B20-BC0D-E18F01136622}" dt="2020-04-06T04:10:30.714" v="8580" actId="1076"/>
          <ac:picMkLst>
            <pc:docMk/>
            <pc:sldMk cId="1491257049" sldId="469"/>
            <ac:picMk id="2" creationId="{712A5341-E365-4FE7-95BA-3FE801BE96BF}"/>
          </ac:picMkLst>
        </pc:picChg>
      </pc:sldChg>
      <pc:sldChg chg="addSp delSp modSp add mod ord">
        <pc:chgData name="Phyllipe Lima" userId="afbdb2a7827722fd" providerId="LiveId" clId="{4CEA5487-A226-4B20-BC0D-E18F01136622}" dt="2020-04-06T04:12:14.665" v="8729"/>
        <pc:sldMkLst>
          <pc:docMk/>
          <pc:sldMk cId="3309133648" sldId="470"/>
        </pc:sldMkLst>
        <pc:spChg chg="mod">
          <ac:chgData name="Phyllipe Lima" userId="afbdb2a7827722fd" providerId="LiveId" clId="{4CEA5487-A226-4B20-BC0D-E18F01136622}" dt="2020-04-06T04:08:06.088" v="8464" actId="20577"/>
          <ac:spMkLst>
            <pc:docMk/>
            <pc:sldMk cId="3309133648" sldId="470"/>
            <ac:spMk id="11" creationId="{C2C91EF0-77E9-453E-BC06-6319E104BC28}"/>
          </ac:spMkLst>
        </pc:spChg>
        <pc:spChg chg="del">
          <ac:chgData name="Phyllipe Lima" userId="afbdb2a7827722fd" providerId="LiveId" clId="{4CEA5487-A226-4B20-BC0D-E18F01136622}" dt="2020-04-06T04:08:59.407" v="8466" actId="478"/>
          <ac:spMkLst>
            <pc:docMk/>
            <pc:sldMk cId="3309133648" sldId="470"/>
            <ac:spMk id="12" creationId="{A2A3722F-6D19-4468-9091-73C80A1012B0}"/>
          </ac:spMkLst>
        </pc:spChg>
        <pc:picChg chg="del">
          <ac:chgData name="Phyllipe Lima" userId="afbdb2a7827722fd" providerId="LiveId" clId="{4CEA5487-A226-4B20-BC0D-E18F01136622}" dt="2020-04-06T04:08:58.272" v="8465" actId="478"/>
          <ac:picMkLst>
            <pc:docMk/>
            <pc:sldMk cId="3309133648" sldId="470"/>
            <ac:picMk id="2" creationId="{712A5341-E365-4FE7-95BA-3FE801BE96BF}"/>
          </ac:picMkLst>
        </pc:picChg>
        <pc:picChg chg="add mod">
          <ac:chgData name="Phyllipe Lima" userId="afbdb2a7827722fd" providerId="LiveId" clId="{4CEA5487-A226-4B20-BC0D-E18F01136622}" dt="2020-04-06T04:09:02.423" v="8468" actId="1076"/>
          <ac:picMkLst>
            <pc:docMk/>
            <pc:sldMk cId="3309133648" sldId="470"/>
            <ac:picMk id="4" creationId="{BC09086F-AAE6-4F22-A7DB-3112ABA0408A}"/>
          </ac:picMkLst>
        </pc:picChg>
      </pc:sldChg>
      <pc:sldChg chg="addSp delSp modSp add mod ord">
        <pc:chgData name="Phyllipe Lima" userId="afbdb2a7827722fd" providerId="LiveId" clId="{4CEA5487-A226-4B20-BC0D-E18F01136622}" dt="2020-04-06T04:12:16.068" v="8731"/>
        <pc:sldMkLst>
          <pc:docMk/>
          <pc:sldMk cId="2939653896" sldId="471"/>
        </pc:sldMkLst>
        <pc:picChg chg="add mod">
          <ac:chgData name="Phyllipe Lima" userId="afbdb2a7827722fd" providerId="LiveId" clId="{4CEA5487-A226-4B20-BC0D-E18F01136622}" dt="2020-04-06T04:09:42.919" v="8474" actId="1076"/>
          <ac:picMkLst>
            <pc:docMk/>
            <pc:sldMk cId="2939653896" sldId="471"/>
            <ac:picMk id="2" creationId="{BCF7C7CC-2264-44C9-A645-DB6F42300B5C}"/>
          </ac:picMkLst>
        </pc:picChg>
        <pc:picChg chg="del">
          <ac:chgData name="Phyllipe Lima" userId="afbdb2a7827722fd" providerId="LiveId" clId="{4CEA5487-A226-4B20-BC0D-E18F01136622}" dt="2020-04-06T04:09:37.307" v="8470" actId="478"/>
          <ac:picMkLst>
            <pc:docMk/>
            <pc:sldMk cId="2939653896" sldId="471"/>
            <ac:picMk id="4" creationId="{BC09086F-AAE6-4F22-A7DB-3112ABA0408A}"/>
          </ac:picMkLst>
        </pc:picChg>
      </pc:sldChg>
      <pc:sldChg chg="addSp delSp modSp add mod">
        <pc:chgData name="Phyllipe Lima" userId="afbdb2a7827722fd" providerId="LiveId" clId="{4CEA5487-A226-4B20-BC0D-E18F01136622}" dt="2020-04-06T04:14:23.644" v="8806" actId="1076"/>
        <pc:sldMkLst>
          <pc:docMk/>
          <pc:sldMk cId="4194278293" sldId="472"/>
        </pc:sldMkLst>
        <pc:spChg chg="mod">
          <ac:chgData name="Phyllipe Lima" userId="afbdb2a7827722fd" providerId="LiveId" clId="{4CEA5487-A226-4B20-BC0D-E18F01136622}" dt="2020-04-06T04:13:16.947" v="8797" actId="20577"/>
          <ac:spMkLst>
            <pc:docMk/>
            <pc:sldMk cId="4194278293" sldId="472"/>
            <ac:spMk id="12" creationId="{A2A3722F-6D19-4468-9091-73C80A1012B0}"/>
          </ac:spMkLst>
        </pc:spChg>
        <pc:spChg chg="add mod">
          <ac:chgData name="Phyllipe Lima" userId="afbdb2a7827722fd" providerId="LiveId" clId="{4CEA5487-A226-4B20-BC0D-E18F01136622}" dt="2020-04-06T04:14:23.644" v="8806" actId="1076"/>
          <ac:spMkLst>
            <pc:docMk/>
            <pc:sldMk cId="4194278293" sldId="472"/>
            <ac:spMk id="13" creationId="{0C0E049F-8C3C-448E-8D2F-A1E15C94F332}"/>
          </ac:spMkLst>
        </pc:spChg>
        <pc:picChg chg="del">
          <ac:chgData name="Phyllipe Lima" userId="afbdb2a7827722fd" providerId="LiveId" clId="{4CEA5487-A226-4B20-BC0D-E18F01136622}" dt="2020-04-06T04:10:59.053" v="8583" actId="478"/>
          <ac:picMkLst>
            <pc:docMk/>
            <pc:sldMk cId="4194278293" sldId="472"/>
            <ac:picMk id="2" creationId="{712A5341-E365-4FE7-95BA-3FE801BE96BF}"/>
          </ac:picMkLst>
        </pc:picChg>
        <pc:picChg chg="add mod">
          <ac:chgData name="Phyllipe Lima" userId="afbdb2a7827722fd" providerId="LiveId" clId="{4CEA5487-A226-4B20-BC0D-E18F01136622}" dt="2020-04-06T04:14:03.786" v="8799" actId="1076"/>
          <ac:picMkLst>
            <pc:docMk/>
            <pc:sldMk cId="4194278293" sldId="472"/>
            <ac:picMk id="4" creationId="{C8F772D3-E757-4A76-803C-B6A6FE8CCED2}"/>
          </ac:picMkLst>
        </pc:picChg>
      </pc:sldChg>
      <pc:sldChg chg="addSp delSp modSp add mod">
        <pc:chgData name="Phyllipe Lima" userId="afbdb2a7827722fd" providerId="LiveId" clId="{4CEA5487-A226-4B20-BC0D-E18F01136622}" dt="2020-04-06T04:16:11.351" v="9060" actId="20577"/>
        <pc:sldMkLst>
          <pc:docMk/>
          <pc:sldMk cId="3106728145" sldId="473"/>
        </pc:sldMkLst>
        <pc:spChg chg="mod">
          <ac:chgData name="Phyllipe Lima" userId="afbdb2a7827722fd" providerId="LiveId" clId="{4CEA5487-A226-4B20-BC0D-E18F01136622}" dt="2020-04-06T04:15:25.913" v="8896" actId="6549"/>
          <ac:spMkLst>
            <pc:docMk/>
            <pc:sldMk cId="3106728145" sldId="473"/>
            <ac:spMk id="12" creationId="{A2A3722F-6D19-4468-9091-73C80A1012B0}"/>
          </ac:spMkLst>
        </pc:spChg>
        <pc:spChg chg="del">
          <ac:chgData name="Phyllipe Lima" userId="afbdb2a7827722fd" providerId="LiveId" clId="{4CEA5487-A226-4B20-BC0D-E18F01136622}" dt="2020-04-06T04:15:21.108" v="8891" actId="478"/>
          <ac:spMkLst>
            <pc:docMk/>
            <pc:sldMk cId="3106728145" sldId="473"/>
            <ac:spMk id="13" creationId="{0C0E049F-8C3C-448E-8D2F-A1E15C94F332}"/>
          </ac:spMkLst>
        </pc:spChg>
        <pc:spChg chg="add mod">
          <ac:chgData name="Phyllipe Lima" userId="afbdb2a7827722fd" providerId="LiveId" clId="{4CEA5487-A226-4B20-BC0D-E18F01136622}" dt="2020-04-06T04:16:11.351" v="9060" actId="20577"/>
          <ac:spMkLst>
            <pc:docMk/>
            <pc:sldMk cId="3106728145" sldId="473"/>
            <ac:spMk id="14" creationId="{C6FEFC19-C3FF-40DA-83A5-3BD33A1EBEE9}"/>
          </ac:spMkLst>
        </pc:spChg>
        <pc:picChg chg="add mod ord">
          <ac:chgData name="Phyllipe Lima" userId="afbdb2a7827722fd" providerId="LiveId" clId="{4CEA5487-A226-4B20-BC0D-E18F01136622}" dt="2020-04-06T04:15:29.531" v="8897" actId="1076"/>
          <ac:picMkLst>
            <pc:docMk/>
            <pc:sldMk cId="3106728145" sldId="473"/>
            <ac:picMk id="2" creationId="{53F31A68-24BA-4E8B-B60E-B9DF779F1F29}"/>
          </ac:picMkLst>
        </pc:picChg>
        <pc:picChg chg="del">
          <ac:chgData name="Phyllipe Lima" userId="afbdb2a7827722fd" providerId="LiveId" clId="{4CEA5487-A226-4B20-BC0D-E18F01136622}" dt="2020-04-06T04:15:11.960" v="8887" actId="478"/>
          <ac:picMkLst>
            <pc:docMk/>
            <pc:sldMk cId="3106728145" sldId="473"/>
            <ac:picMk id="4" creationId="{C8F772D3-E757-4A76-803C-B6A6FE8CCED2}"/>
          </ac:picMkLst>
        </pc:picChg>
      </pc:sldChg>
      <pc:sldChg chg="addSp delSp modSp add mod">
        <pc:chgData name="Phyllipe Lima" userId="afbdb2a7827722fd" providerId="LiveId" clId="{4CEA5487-A226-4B20-BC0D-E18F01136622}" dt="2020-04-06T04:20:24.102" v="9594" actId="6549"/>
        <pc:sldMkLst>
          <pc:docMk/>
          <pc:sldMk cId="621324431" sldId="474"/>
        </pc:sldMkLst>
        <pc:spChg chg="del">
          <ac:chgData name="Phyllipe Lima" userId="afbdb2a7827722fd" providerId="LiveId" clId="{4CEA5487-A226-4B20-BC0D-E18F01136622}" dt="2020-04-06T04:16:52.144" v="9063" actId="478"/>
          <ac:spMkLst>
            <pc:docMk/>
            <pc:sldMk cId="621324431" sldId="474"/>
            <ac:spMk id="12" creationId="{A2A3722F-6D19-4468-9091-73C80A1012B0}"/>
          </ac:spMkLst>
        </pc:spChg>
        <pc:spChg chg="mod">
          <ac:chgData name="Phyllipe Lima" userId="afbdb2a7827722fd" providerId="LiveId" clId="{4CEA5487-A226-4B20-BC0D-E18F01136622}" dt="2020-04-06T04:20:24.102" v="9594" actId="6549"/>
          <ac:spMkLst>
            <pc:docMk/>
            <pc:sldMk cId="621324431" sldId="474"/>
            <ac:spMk id="14" creationId="{C6FEFC19-C3FF-40DA-83A5-3BD33A1EBEE9}"/>
          </ac:spMkLst>
        </pc:spChg>
        <pc:picChg chg="del">
          <ac:chgData name="Phyllipe Lima" userId="afbdb2a7827722fd" providerId="LiveId" clId="{4CEA5487-A226-4B20-BC0D-E18F01136622}" dt="2020-04-06T04:16:50.709" v="9062" actId="478"/>
          <ac:picMkLst>
            <pc:docMk/>
            <pc:sldMk cId="621324431" sldId="474"/>
            <ac:picMk id="2" creationId="{53F31A68-24BA-4E8B-B60E-B9DF779F1F29}"/>
          </ac:picMkLst>
        </pc:picChg>
        <pc:picChg chg="add mod ord modCrop">
          <ac:chgData name="Phyllipe Lima" userId="afbdb2a7827722fd" providerId="LiveId" clId="{4CEA5487-A226-4B20-BC0D-E18F01136622}" dt="2020-04-06T04:20:04.866" v="9583" actId="732"/>
          <ac:picMkLst>
            <pc:docMk/>
            <pc:sldMk cId="621324431" sldId="474"/>
            <ac:picMk id="4" creationId="{AFB25764-27F4-49C7-9565-FBEB554E3B42}"/>
          </ac:picMkLst>
        </pc:picChg>
      </pc:sldChg>
      <pc:sldChg chg="addSp modSp add mod">
        <pc:chgData name="Phyllipe Lima" userId="afbdb2a7827722fd" providerId="LiveId" clId="{4CEA5487-A226-4B20-BC0D-E18F01136622}" dt="2020-04-06T04:40:44.275" v="11401" actId="962"/>
        <pc:sldMkLst>
          <pc:docMk/>
          <pc:sldMk cId="2035084430" sldId="475"/>
        </pc:sldMkLst>
        <pc:picChg chg="add mod">
          <ac:chgData name="Phyllipe Lima" userId="afbdb2a7827722fd" providerId="LiveId" clId="{4CEA5487-A226-4B20-BC0D-E18F01136622}" dt="2020-04-06T04:40:44.275" v="11401" actId="962"/>
          <ac:picMkLst>
            <pc:docMk/>
            <pc:sldMk cId="2035084430" sldId="475"/>
            <ac:picMk id="3" creationId="{F0E499D4-FC87-4ADC-89D0-C97954916F78}"/>
          </ac:picMkLst>
        </pc:picChg>
      </pc:sldChg>
      <pc:sldChg chg="addSp delSp modSp add mod">
        <pc:chgData name="Phyllipe Lima" userId="afbdb2a7827722fd" providerId="LiveId" clId="{4CEA5487-A226-4B20-BC0D-E18F01136622}" dt="2020-04-06T04:27:10.624" v="9793" actId="14100"/>
        <pc:sldMkLst>
          <pc:docMk/>
          <pc:sldMk cId="44359922" sldId="476"/>
        </pc:sldMkLst>
        <pc:spChg chg="add mod">
          <ac:chgData name="Phyllipe Lima" userId="afbdb2a7827722fd" providerId="LiveId" clId="{4CEA5487-A226-4B20-BC0D-E18F01136622}" dt="2020-04-06T04:26:46.050" v="9788" actId="14100"/>
          <ac:spMkLst>
            <pc:docMk/>
            <pc:sldMk cId="44359922" sldId="476"/>
            <ac:spMk id="10" creationId="{01D5AC60-32A0-4CBC-AF73-5D59D13C06FD}"/>
          </ac:spMkLst>
        </pc:spChg>
        <pc:spChg chg="add mod">
          <ac:chgData name="Phyllipe Lima" userId="afbdb2a7827722fd" providerId="LiveId" clId="{4CEA5487-A226-4B20-BC0D-E18F01136622}" dt="2020-04-06T04:27:10.624" v="9793" actId="14100"/>
          <ac:spMkLst>
            <pc:docMk/>
            <pc:sldMk cId="44359922" sldId="476"/>
            <ac:spMk id="11" creationId="{1D6A13C0-0352-4DBB-9C5F-53F6A7F3A56B}"/>
          </ac:spMkLst>
        </pc:spChg>
        <pc:spChg chg="del">
          <ac:chgData name="Phyllipe Lima" userId="afbdb2a7827722fd" providerId="LiveId" clId="{4CEA5487-A226-4B20-BC0D-E18F01136622}" dt="2020-04-06T04:26:20.368" v="9782" actId="478"/>
          <ac:spMkLst>
            <pc:docMk/>
            <pc:sldMk cId="44359922" sldId="476"/>
            <ac:spMk id="17" creationId="{0FBA4781-8E5A-49F5-BA5C-43302523B55A}"/>
          </ac:spMkLst>
        </pc:spChg>
        <pc:picChg chg="add ord">
          <ac:chgData name="Phyllipe Lima" userId="afbdb2a7827722fd" providerId="LiveId" clId="{4CEA5487-A226-4B20-BC0D-E18F01136622}" dt="2020-04-06T04:26:29.397" v="9784" actId="167"/>
          <ac:picMkLst>
            <pc:docMk/>
            <pc:sldMk cId="44359922" sldId="476"/>
            <ac:picMk id="2" creationId="{2A224774-AE2F-4A11-BF81-A2C786F6009C}"/>
          </ac:picMkLst>
        </pc:picChg>
        <pc:picChg chg="del">
          <ac:chgData name="Phyllipe Lima" userId="afbdb2a7827722fd" providerId="LiveId" clId="{4CEA5487-A226-4B20-BC0D-E18F01136622}" dt="2020-04-06T04:26:19.018" v="9781" actId="478"/>
          <ac:picMkLst>
            <pc:docMk/>
            <pc:sldMk cId="44359922" sldId="476"/>
            <ac:picMk id="4" creationId="{8B2575E7-7977-4879-813A-502A43964854}"/>
          </ac:picMkLst>
        </pc:picChg>
      </pc:sldChg>
      <pc:sldChg chg="modSp add mod">
        <pc:chgData name="Phyllipe Lima" userId="afbdb2a7827722fd" providerId="LiveId" clId="{4CEA5487-A226-4B20-BC0D-E18F01136622}" dt="2020-04-06T04:29:42.345" v="10277" actId="20577"/>
        <pc:sldMkLst>
          <pc:docMk/>
          <pc:sldMk cId="540509760" sldId="477"/>
        </pc:sldMkLst>
        <pc:spChg chg="mod">
          <ac:chgData name="Phyllipe Lima" userId="afbdb2a7827722fd" providerId="LiveId" clId="{4CEA5487-A226-4B20-BC0D-E18F01136622}" dt="2020-04-06T04:29:42.345" v="10277" actId="20577"/>
          <ac:spMkLst>
            <pc:docMk/>
            <pc:sldMk cId="540509760" sldId="477"/>
            <ac:spMk id="10" creationId="{0025EA58-FC97-4A70-A2EA-CC698A9A02BB}"/>
          </ac:spMkLst>
        </pc:spChg>
        <pc:spChg chg="mod">
          <ac:chgData name="Phyllipe Lima" userId="afbdb2a7827722fd" providerId="LiveId" clId="{4CEA5487-A226-4B20-BC0D-E18F01136622}" dt="2020-04-06T04:27:30.735" v="9804" actId="20577"/>
          <ac:spMkLst>
            <pc:docMk/>
            <pc:sldMk cId="540509760" sldId="477"/>
            <ac:spMk id="11" creationId="{C2C91EF0-77E9-453E-BC06-6319E104BC28}"/>
          </ac:spMkLst>
        </pc:spChg>
      </pc:sldChg>
      <pc:sldChg chg="delSp modSp add mod">
        <pc:chgData name="Phyllipe Lima" userId="afbdb2a7827722fd" providerId="LiveId" clId="{4CEA5487-A226-4B20-BC0D-E18F01136622}" dt="2020-04-06T04:34:28.396" v="11089" actId="20577"/>
        <pc:sldMkLst>
          <pc:docMk/>
          <pc:sldMk cId="1747201734" sldId="478"/>
        </pc:sldMkLst>
        <pc:spChg chg="del mod">
          <ac:chgData name="Phyllipe Lima" userId="afbdb2a7827722fd" providerId="LiveId" clId="{4CEA5487-A226-4B20-BC0D-E18F01136622}" dt="2020-04-06T04:30:13.986" v="10316" actId="478"/>
          <ac:spMkLst>
            <pc:docMk/>
            <pc:sldMk cId="1747201734" sldId="478"/>
            <ac:spMk id="3" creationId="{00000000-0000-0000-0000-000000000000}"/>
          </ac:spMkLst>
        </pc:spChg>
        <pc:spChg chg="mod">
          <ac:chgData name="Phyllipe Lima" userId="afbdb2a7827722fd" providerId="LiveId" clId="{4CEA5487-A226-4B20-BC0D-E18F01136622}" dt="2020-04-06T04:34:28.396" v="11089" actId="20577"/>
          <ac:spMkLst>
            <pc:docMk/>
            <pc:sldMk cId="1747201734" sldId="478"/>
            <ac:spMk id="10" creationId="{0025EA58-FC97-4A70-A2EA-CC698A9A02BB}"/>
          </ac:spMkLst>
        </pc:spChg>
        <pc:spChg chg="mod">
          <ac:chgData name="Phyllipe Lima" userId="afbdb2a7827722fd" providerId="LiveId" clId="{4CEA5487-A226-4B20-BC0D-E18F01136622}" dt="2020-04-06T04:30:05.776" v="10313" actId="20577"/>
          <ac:spMkLst>
            <pc:docMk/>
            <pc:sldMk cId="1747201734" sldId="478"/>
            <ac:spMk id="11" creationId="{C2C91EF0-77E9-453E-BC06-6319E104BC28}"/>
          </ac:spMkLst>
        </pc:spChg>
      </pc:sldChg>
      <pc:sldChg chg="modSp add mod">
        <pc:chgData name="Phyllipe Lima" userId="afbdb2a7827722fd" providerId="LiveId" clId="{4CEA5487-A226-4B20-BC0D-E18F01136622}" dt="2020-04-06T04:35:46.151" v="11397" actId="20577"/>
        <pc:sldMkLst>
          <pc:docMk/>
          <pc:sldMk cId="2253435793" sldId="479"/>
        </pc:sldMkLst>
        <pc:spChg chg="mod">
          <ac:chgData name="Phyllipe Lima" userId="afbdb2a7827722fd" providerId="LiveId" clId="{4CEA5487-A226-4B20-BC0D-E18F01136622}" dt="2020-04-06T04:35:46.151" v="11397" actId="20577"/>
          <ac:spMkLst>
            <pc:docMk/>
            <pc:sldMk cId="2253435793" sldId="479"/>
            <ac:spMk id="10" creationId="{0025EA58-FC97-4A70-A2EA-CC698A9A02BB}"/>
          </ac:spMkLst>
        </pc:spChg>
      </pc:sldChg>
    </pc:docChg>
  </pc:docChgLst>
  <pc:docChgLst>
    <pc:chgData name="Phyllipe Lima" userId="afbdb2a7827722fd" providerId="LiveId" clId="{A6C3603C-D31A-45F8-B0B7-BD43B7F40941}"/>
    <pc:docChg chg="addSld delSld modSld">
      <pc:chgData name="Phyllipe Lima" userId="afbdb2a7827722fd" providerId="LiveId" clId="{A6C3603C-D31A-45F8-B0B7-BD43B7F40941}" dt="2020-04-05T23:21:53.226" v="50" actId="6549"/>
      <pc:docMkLst>
        <pc:docMk/>
      </pc:docMkLst>
      <pc:sldChg chg="modSp mod">
        <pc:chgData name="Phyllipe Lima" userId="afbdb2a7827722fd" providerId="LiveId" clId="{A6C3603C-D31A-45F8-B0B7-BD43B7F40941}" dt="2020-04-05T23:21:35.735" v="23" actId="20577"/>
        <pc:sldMkLst>
          <pc:docMk/>
          <pc:sldMk cId="1975627203" sldId="257"/>
        </pc:sldMkLst>
        <pc:spChg chg="mod">
          <ac:chgData name="Phyllipe Lima" userId="afbdb2a7827722fd" providerId="LiveId" clId="{A6C3603C-D31A-45F8-B0B7-BD43B7F40941}" dt="2020-04-05T23:21:35.735" v="23" actId="20577"/>
          <ac:spMkLst>
            <pc:docMk/>
            <pc:sldMk cId="1975627203" sldId="257"/>
            <ac:spMk id="2" creationId="{00000000-0000-0000-0000-000000000000}"/>
          </ac:spMkLst>
        </pc:spChg>
      </pc:sldChg>
      <pc:sldChg chg="modSp mod">
        <pc:chgData name="Phyllipe Lima" userId="afbdb2a7827722fd" providerId="LiveId" clId="{A6C3603C-D31A-45F8-B0B7-BD43B7F40941}" dt="2020-04-05T23:21:53.226" v="50" actId="6549"/>
        <pc:sldMkLst>
          <pc:docMk/>
          <pc:sldMk cId="1792216109" sldId="304"/>
        </pc:sldMkLst>
        <pc:spChg chg="mod">
          <ac:chgData name="Phyllipe Lima" userId="afbdb2a7827722fd" providerId="LiveId" clId="{A6C3603C-D31A-45F8-B0B7-BD43B7F40941}" dt="2020-04-05T23:21:53.226" v="50" actId="6549"/>
          <ac:spMkLst>
            <pc:docMk/>
            <pc:sldMk cId="1792216109" sldId="304"/>
            <ac:spMk id="9" creationId="{DED9E584-412A-4191-ABB5-66147879ADD7}"/>
          </ac:spMkLst>
        </pc:spChg>
      </pc:sldChg>
      <pc:sldChg chg="del">
        <pc:chgData name="Phyllipe Lima" userId="afbdb2a7827722fd" providerId="LiveId" clId="{A6C3603C-D31A-45F8-B0B7-BD43B7F40941}" dt="2020-04-05T23:21:43.407" v="24" actId="47"/>
        <pc:sldMkLst>
          <pc:docMk/>
          <pc:sldMk cId="477042194" sldId="417"/>
        </pc:sldMkLst>
      </pc:sldChg>
      <pc:sldChg chg="add">
        <pc:chgData name="Phyllipe Lima" userId="afbdb2a7827722fd" providerId="LiveId" clId="{A6C3603C-D31A-45F8-B0B7-BD43B7F40941}" dt="2020-04-05T23:21:45.045" v="25"/>
        <pc:sldMkLst>
          <pc:docMk/>
          <pc:sldMk cId="4186090559" sldId="453"/>
        </pc:sldMkLst>
      </pc:sldChg>
    </pc:docChg>
  </pc:docChgLst>
  <pc:docChgLst>
    <pc:chgData name="Phyllipe Lima" userId="afbdb2a7827722fd" providerId="LiveId" clId="{F0B95372-3778-6F47-845C-EC61C9763D50}"/>
    <pc:docChg chg="custSel modSld">
      <pc:chgData name="Phyllipe Lima" userId="afbdb2a7827722fd" providerId="LiveId" clId="{F0B95372-3778-6F47-845C-EC61C9763D50}" dt="2020-04-20T04:06:49.767" v="38" actId="20577"/>
      <pc:docMkLst>
        <pc:docMk/>
      </pc:docMkLst>
      <pc:sldChg chg="modSp">
        <pc:chgData name="Phyllipe Lima" userId="afbdb2a7827722fd" providerId="LiveId" clId="{F0B95372-3778-6F47-845C-EC61C9763D50}" dt="2020-04-20T04:03:42.343" v="12" actId="27636"/>
        <pc:sldMkLst>
          <pc:docMk/>
          <pc:sldMk cId="214910676" sldId="428"/>
        </pc:sldMkLst>
        <pc:spChg chg="mod">
          <ac:chgData name="Phyllipe Lima" userId="afbdb2a7827722fd" providerId="LiveId" clId="{F0B95372-3778-6F47-845C-EC61C9763D50}" dt="2020-04-20T04:03:42.343" v="12" actId="27636"/>
          <ac:spMkLst>
            <pc:docMk/>
            <pc:sldMk cId="214910676" sldId="428"/>
            <ac:spMk id="3" creationId="{00000000-0000-0000-0000-000000000000}"/>
          </ac:spMkLst>
        </pc:spChg>
      </pc:sldChg>
      <pc:sldChg chg="modSp">
        <pc:chgData name="Phyllipe Lima" userId="afbdb2a7827722fd" providerId="LiveId" clId="{F0B95372-3778-6F47-845C-EC61C9763D50}" dt="2020-04-20T04:03:43.857" v="19" actId="20577"/>
        <pc:sldMkLst>
          <pc:docMk/>
          <pc:sldMk cId="129562909" sldId="485"/>
        </pc:sldMkLst>
        <pc:spChg chg="mod">
          <ac:chgData name="Phyllipe Lima" userId="afbdb2a7827722fd" providerId="LiveId" clId="{F0B95372-3778-6F47-845C-EC61C9763D50}" dt="2020-04-20T04:03:43.857" v="19" actId="20577"/>
          <ac:spMkLst>
            <pc:docMk/>
            <pc:sldMk cId="129562909" sldId="485"/>
            <ac:spMk id="3" creationId="{00000000-0000-0000-0000-000000000000}"/>
          </ac:spMkLst>
        </pc:spChg>
      </pc:sldChg>
      <pc:sldChg chg="modSp">
        <pc:chgData name="Phyllipe Lima" userId="afbdb2a7827722fd" providerId="LiveId" clId="{F0B95372-3778-6F47-845C-EC61C9763D50}" dt="2020-04-20T04:04:59.970" v="23" actId="1076"/>
        <pc:sldMkLst>
          <pc:docMk/>
          <pc:sldMk cId="3569439164" sldId="486"/>
        </pc:sldMkLst>
        <pc:spChg chg="mod">
          <ac:chgData name="Phyllipe Lima" userId="afbdb2a7827722fd" providerId="LiveId" clId="{F0B95372-3778-6F47-845C-EC61C9763D50}" dt="2020-04-20T04:03:41.953" v="2" actId="27636"/>
          <ac:spMkLst>
            <pc:docMk/>
            <pc:sldMk cId="3569439164" sldId="486"/>
            <ac:spMk id="3" creationId="{00000000-0000-0000-0000-000000000000}"/>
          </ac:spMkLst>
        </pc:spChg>
        <pc:picChg chg="mod">
          <ac:chgData name="Phyllipe Lima" userId="afbdb2a7827722fd" providerId="LiveId" clId="{F0B95372-3778-6F47-845C-EC61C9763D50}" dt="2020-04-20T04:04:59.970" v="23" actId="1076"/>
          <ac:picMkLst>
            <pc:docMk/>
            <pc:sldMk cId="3569439164" sldId="486"/>
            <ac:picMk id="4" creationId="{16B5B9E4-709E-441F-82B4-F5F75E105BAA}"/>
          </ac:picMkLst>
        </pc:picChg>
      </pc:sldChg>
      <pc:sldChg chg="modSp">
        <pc:chgData name="Phyllipe Lima" userId="afbdb2a7827722fd" providerId="LiveId" clId="{F0B95372-3778-6F47-845C-EC61C9763D50}" dt="2020-04-20T04:05:09.204" v="24" actId="167"/>
        <pc:sldMkLst>
          <pc:docMk/>
          <pc:sldMk cId="893454286" sldId="487"/>
        </pc:sldMkLst>
        <pc:spChg chg="mod">
          <ac:chgData name="Phyllipe Lima" userId="afbdb2a7827722fd" providerId="LiveId" clId="{F0B95372-3778-6F47-845C-EC61C9763D50}" dt="2020-04-20T04:03:41.985" v="3" actId="27636"/>
          <ac:spMkLst>
            <pc:docMk/>
            <pc:sldMk cId="893454286" sldId="487"/>
            <ac:spMk id="3" creationId="{00000000-0000-0000-0000-000000000000}"/>
          </ac:spMkLst>
        </pc:spChg>
        <pc:picChg chg="mod">
          <ac:chgData name="Phyllipe Lima" userId="afbdb2a7827722fd" providerId="LiveId" clId="{F0B95372-3778-6F47-845C-EC61C9763D50}" dt="2020-04-20T04:05:09.204" v="24" actId="167"/>
          <ac:picMkLst>
            <pc:docMk/>
            <pc:sldMk cId="893454286" sldId="487"/>
            <ac:picMk id="9" creationId="{3FFAB50D-ED0D-4105-A44E-BAEF12ECF3DA}"/>
          </ac:picMkLst>
        </pc:picChg>
      </pc:sldChg>
      <pc:sldChg chg="modSp">
        <pc:chgData name="Phyllipe Lima" userId="afbdb2a7827722fd" providerId="LiveId" clId="{F0B95372-3778-6F47-845C-EC61C9763D50}" dt="2020-04-20T04:05:31.640" v="27" actId="14100"/>
        <pc:sldMkLst>
          <pc:docMk/>
          <pc:sldMk cId="1529101831" sldId="488"/>
        </pc:sldMkLst>
        <pc:spChg chg="mod">
          <ac:chgData name="Phyllipe Lima" userId="afbdb2a7827722fd" providerId="LiveId" clId="{F0B95372-3778-6F47-845C-EC61C9763D50}" dt="2020-04-20T04:05:27.836" v="26" actId="1076"/>
          <ac:spMkLst>
            <pc:docMk/>
            <pc:sldMk cId="1529101831" sldId="488"/>
            <ac:spMk id="3" creationId="{00000000-0000-0000-0000-000000000000}"/>
          </ac:spMkLst>
        </pc:spChg>
        <pc:picChg chg="mod">
          <ac:chgData name="Phyllipe Lima" userId="afbdb2a7827722fd" providerId="LiveId" clId="{F0B95372-3778-6F47-845C-EC61C9763D50}" dt="2020-04-20T04:05:31.640" v="27" actId="14100"/>
          <ac:picMkLst>
            <pc:docMk/>
            <pc:sldMk cId="1529101831" sldId="488"/>
            <ac:picMk id="4" creationId="{CC0CCD49-7D55-431D-8DAE-290160A6DB87}"/>
          </ac:picMkLst>
        </pc:picChg>
      </pc:sldChg>
      <pc:sldChg chg="modSp">
        <pc:chgData name="Phyllipe Lima" userId="afbdb2a7827722fd" providerId="LiveId" clId="{F0B95372-3778-6F47-845C-EC61C9763D50}" dt="2020-04-20T04:05:41.231" v="28" actId="1076"/>
        <pc:sldMkLst>
          <pc:docMk/>
          <pc:sldMk cId="4231870823" sldId="489"/>
        </pc:sldMkLst>
        <pc:spChg chg="mod">
          <ac:chgData name="Phyllipe Lima" userId="afbdb2a7827722fd" providerId="LiveId" clId="{F0B95372-3778-6F47-845C-EC61C9763D50}" dt="2020-04-20T04:03:42.040" v="5" actId="27636"/>
          <ac:spMkLst>
            <pc:docMk/>
            <pc:sldMk cId="4231870823" sldId="489"/>
            <ac:spMk id="3" creationId="{00000000-0000-0000-0000-000000000000}"/>
          </ac:spMkLst>
        </pc:spChg>
        <pc:picChg chg="mod">
          <ac:chgData name="Phyllipe Lima" userId="afbdb2a7827722fd" providerId="LiveId" clId="{F0B95372-3778-6F47-845C-EC61C9763D50}" dt="2020-04-20T04:05:41.231" v="28" actId="1076"/>
          <ac:picMkLst>
            <pc:docMk/>
            <pc:sldMk cId="4231870823" sldId="489"/>
            <ac:picMk id="2050" creationId="{B2EBE8CF-4FDE-449E-A6FE-80744C4AC1F7}"/>
          </ac:picMkLst>
        </pc:picChg>
      </pc:sldChg>
      <pc:sldChg chg="modSp">
        <pc:chgData name="Phyllipe Lima" userId="afbdb2a7827722fd" providerId="LiveId" clId="{F0B95372-3778-6F47-845C-EC61C9763D50}" dt="2020-04-20T04:03:42.058" v="6" actId="27636"/>
        <pc:sldMkLst>
          <pc:docMk/>
          <pc:sldMk cId="3081964968" sldId="490"/>
        </pc:sldMkLst>
        <pc:spChg chg="mod">
          <ac:chgData name="Phyllipe Lima" userId="afbdb2a7827722fd" providerId="LiveId" clId="{F0B95372-3778-6F47-845C-EC61C9763D50}" dt="2020-04-20T04:03:42.058" v="6" actId="27636"/>
          <ac:spMkLst>
            <pc:docMk/>
            <pc:sldMk cId="3081964968" sldId="490"/>
            <ac:spMk id="3" creationId="{00000000-0000-0000-0000-000000000000}"/>
          </ac:spMkLst>
        </pc:spChg>
      </pc:sldChg>
      <pc:sldChg chg="modSp">
        <pc:chgData name="Phyllipe Lima" userId="afbdb2a7827722fd" providerId="LiveId" clId="{F0B95372-3778-6F47-845C-EC61C9763D50}" dt="2020-04-20T04:06:06.978" v="30" actId="20577"/>
        <pc:sldMkLst>
          <pc:docMk/>
          <pc:sldMk cId="2359821670" sldId="492"/>
        </pc:sldMkLst>
        <pc:spChg chg="mod">
          <ac:chgData name="Phyllipe Lima" userId="afbdb2a7827722fd" providerId="LiveId" clId="{F0B95372-3778-6F47-845C-EC61C9763D50}" dt="2020-04-20T04:06:06.978" v="30" actId="20577"/>
          <ac:spMkLst>
            <pc:docMk/>
            <pc:sldMk cId="2359821670" sldId="492"/>
            <ac:spMk id="3" creationId="{00000000-0000-0000-0000-000000000000}"/>
          </ac:spMkLst>
        </pc:spChg>
      </pc:sldChg>
      <pc:sldChg chg="modSp">
        <pc:chgData name="Phyllipe Lima" userId="afbdb2a7827722fd" providerId="LiveId" clId="{F0B95372-3778-6F47-845C-EC61C9763D50}" dt="2020-04-20T04:06:49.767" v="38" actId="20577"/>
        <pc:sldMkLst>
          <pc:docMk/>
          <pc:sldMk cId="2532053174" sldId="494"/>
        </pc:sldMkLst>
        <pc:spChg chg="mod">
          <ac:chgData name="Phyllipe Lima" userId="afbdb2a7827722fd" providerId="LiveId" clId="{F0B95372-3778-6F47-845C-EC61C9763D50}" dt="2020-04-20T04:06:49.767" v="38" actId="20577"/>
          <ac:spMkLst>
            <pc:docMk/>
            <pc:sldMk cId="2532053174" sldId="494"/>
            <ac:spMk id="28" creationId="{A2A53A7D-9813-4FDF-A241-DF2FC6DC35F2}"/>
          </ac:spMkLst>
        </pc:spChg>
      </pc:sldChg>
      <pc:sldChg chg="modSp">
        <pc:chgData name="Phyllipe Lima" userId="afbdb2a7827722fd" providerId="LiveId" clId="{F0B95372-3778-6F47-845C-EC61C9763D50}" dt="2020-04-20T04:03:42.200" v="10" actId="27636"/>
        <pc:sldMkLst>
          <pc:docMk/>
          <pc:sldMk cId="754795190" sldId="495"/>
        </pc:sldMkLst>
        <pc:spChg chg="mod">
          <ac:chgData name="Phyllipe Lima" userId="afbdb2a7827722fd" providerId="LiveId" clId="{F0B95372-3778-6F47-845C-EC61C9763D50}" dt="2020-04-20T04:03:42.200" v="10" actId="27636"/>
          <ac:spMkLst>
            <pc:docMk/>
            <pc:sldMk cId="754795190" sldId="495"/>
            <ac:spMk id="19" creationId="{9D4189DC-67E4-4725-897C-3BC1A2BDABB3}"/>
          </ac:spMkLst>
        </pc:spChg>
      </pc:sldChg>
    </pc:docChg>
  </pc:docChgLst>
  <pc:docChgLst>
    <pc:chgData name="Phyllipe Lima" userId="afbdb2a7827722fd" providerId="LiveId" clId="{0F292714-8E9F-6443-B938-435214911BFC}"/>
    <pc:docChg chg="undo custSel modSld">
      <pc:chgData name="Phyllipe Lima" userId="afbdb2a7827722fd" providerId="LiveId" clId="{0F292714-8E9F-6443-B938-435214911BFC}" dt="2020-03-16T11:52:27.758" v="10" actId="14100"/>
      <pc:docMkLst>
        <pc:docMk/>
      </pc:docMkLst>
      <pc:sldChg chg="modAnim">
        <pc:chgData name="Phyllipe Lima" userId="afbdb2a7827722fd" providerId="LiveId" clId="{0F292714-8E9F-6443-B938-435214911BFC}" dt="2020-03-16T11:50:48.665" v="1"/>
        <pc:sldMkLst>
          <pc:docMk/>
          <pc:sldMk cId="3269255110" sldId="409"/>
        </pc:sldMkLst>
      </pc:sldChg>
      <pc:sldChg chg="addSp modSp modAnim">
        <pc:chgData name="Phyllipe Lima" userId="afbdb2a7827722fd" providerId="LiveId" clId="{0F292714-8E9F-6443-B938-435214911BFC}" dt="2020-03-16T11:52:27.758" v="10" actId="14100"/>
        <pc:sldMkLst>
          <pc:docMk/>
          <pc:sldMk cId="1569867541" sldId="414"/>
        </pc:sldMkLst>
        <pc:spChg chg="add mod">
          <ac:chgData name="Phyllipe Lima" userId="afbdb2a7827722fd" providerId="LiveId" clId="{0F292714-8E9F-6443-B938-435214911BFC}" dt="2020-03-16T11:52:18.197" v="7" actId="14100"/>
          <ac:spMkLst>
            <pc:docMk/>
            <pc:sldMk cId="1569867541" sldId="414"/>
            <ac:spMk id="11" creationId="{635826CA-4E1A-6446-907A-9CE584428E98}"/>
          </ac:spMkLst>
        </pc:spChg>
        <pc:spChg chg="add mod">
          <ac:chgData name="Phyllipe Lima" userId="afbdb2a7827722fd" providerId="LiveId" clId="{0F292714-8E9F-6443-B938-435214911BFC}" dt="2020-03-16T11:52:27.758" v="10" actId="14100"/>
          <ac:spMkLst>
            <pc:docMk/>
            <pc:sldMk cId="1569867541" sldId="414"/>
            <ac:spMk id="12" creationId="{0EC87DCD-9979-0349-B705-9B7A41376D80}"/>
          </ac:spMkLst>
        </pc:spChg>
        <pc:picChg chg="mod">
          <ac:chgData name="Phyllipe Lima" userId="afbdb2a7827722fd" providerId="LiveId" clId="{0F292714-8E9F-6443-B938-435214911BFC}" dt="2020-03-16T11:52:02.988" v="4" actId="1076"/>
          <ac:picMkLst>
            <pc:docMk/>
            <pc:sldMk cId="1569867541" sldId="414"/>
            <ac:picMk id="3" creationId="{E4B8F4AD-4BB1-40B6-A810-E60B0FAB0CB5}"/>
          </ac:picMkLst>
        </pc:picChg>
      </pc:sldChg>
    </pc:docChg>
  </pc:docChgLst>
  <pc:docChgLst>
    <pc:chgData name="Phyllipe Lima" userId="afbdb2a7827722fd" providerId="Windows Live" clId="Web-{AD6263B4-BB21-4018-B891-6EBBAE42C36C}"/>
    <pc:docChg chg="modSld">
      <pc:chgData name="Phyllipe Lima" userId="afbdb2a7827722fd" providerId="Windows Live" clId="Web-{AD6263B4-BB21-4018-B891-6EBBAE42C36C}" dt="2022-02-08T12:44:35.356" v="10" actId="20577"/>
      <pc:docMkLst>
        <pc:docMk/>
      </pc:docMkLst>
      <pc:sldChg chg="modSp">
        <pc:chgData name="Phyllipe Lima" userId="afbdb2a7827722fd" providerId="Windows Live" clId="Web-{AD6263B4-BB21-4018-B891-6EBBAE42C36C}" dt="2022-02-08T12:44:35.356" v="10" actId="20577"/>
        <pc:sldMkLst>
          <pc:docMk/>
          <pc:sldMk cId="1517057976" sldId="519"/>
        </pc:sldMkLst>
        <pc:spChg chg="mod">
          <ac:chgData name="Phyllipe Lima" userId="afbdb2a7827722fd" providerId="Windows Live" clId="Web-{AD6263B4-BB21-4018-B891-6EBBAE42C36C}" dt="2022-02-08T12:44:35.356" v="10" actId="20577"/>
          <ac:spMkLst>
            <pc:docMk/>
            <pc:sldMk cId="1517057976" sldId="519"/>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D60EFF-DB44-B048-803B-27691DAA1C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a:extLst>
              <a:ext uri="{FF2B5EF4-FFF2-40B4-BE49-F238E27FC236}">
                <a16:creationId xmlns:a16="http://schemas.microsoft.com/office/drawing/2014/main" id="{DC9E41D1-FEEB-BC47-BA35-AF5DBEFC54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D62627-576C-4D46-964E-FDF0C9814F6D}" type="datetime1">
              <a:rPr lang="en-US" smtClean="0"/>
              <a:t>2/7/23</a:t>
            </a:fld>
            <a:endParaRPr lang="pt-BR"/>
          </a:p>
        </p:txBody>
      </p:sp>
      <p:sp>
        <p:nvSpPr>
          <p:cNvPr id="4" name="Footer Placeholder 3">
            <a:extLst>
              <a:ext uri="{FF2B5EF4-FFF2-40B4-BE49-F238E27FC236}">
                <a16:creationId xmlns:a16="http://schemas.microsoft.com/office/drawing/2014/main" id="{B6BB481D-1742-D34F-8146-A2DFD697EC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a:extLst>
              <a:ext uri="{FF2B5EF4-FFF2-40B4-BE49-F238E27FC236}">
                <a16:creationId xmlns:a16="http://schemas.microsoft.com/office/drawing/2014/main" id="{35D2A65C-89F2-F74B-A742-D6A8F9460C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9B4740-E3C7-FE47-B126-B9156A8B06F6}" type="slidenum">
              <a:rPr lang="pt-BR" smtClean="0"/>
              <a:t>‹nº›</a:t>
            </a:fld>
            <a:endParaRPr lang="pt-BR"/>
          </a:p>
        </p:txBody>
      </p:sp>
    </p:spTree>
    <p:extLst>
      <p:ext uri="{BB962C8B-B14F-4D97-AF65-F5344CB8AC3E}">
        <p14:creationId xmlns:p14="http://schemas.microsoft.com/office/powerpoint/2010/main" val="341039837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98CDF5A-700E-7B43-8CA6-8723A0364F85}" type="datetime1">
              <a:rPr lang="en-US" smtClean="0"/>
              <a:t>2/7/23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9ACD5-4C9B-4837-B662-BBA81CE801D1}" type="slidenum">
              <a:rPr lang="pt-BR" smtClean="0"/>
              <a:t>‹nº›</a:t>
            </a:fld>
            <a:endParaRPr lang="pt-BR"/>
          </a:p>
        </p:txBody>
      </p:sp>
    </p:spTree>
    <p:extLst>
      <p:ext uri="{BB962C8B-B14F-4D97-AF65-F5344CB8AC3E}">
        <p14:creationId xmlns:p14="http://schemas.microsoft.com/office/powerpoint/2010/main" val="347472557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Date Placeholder 3">
            <a:extLst>
              <a:ext uri="{FF2B5EF4-FFF2-40B4-BE49-F238E27FC236}">
                <a16:creationId xmlns:a16="http://schemas.microsoft.com/office/drawing/2014/main" id="{DCFBE3FB-92D9-334D-87EA-87AD396E6B5B}"/>
              </a:ext>
            </a:extLst>
          </p:cNvPr>
          <p:cNvSpPr>
            <a:spLocks noGrp="1"/>
          </p:cNvSpPr>
          <p:nvPr>
            <p:ph type="dt" idx="1"/>
          </p:nvPr>
        </p:nvSpPr>
        <p:spPr/>
        <p:txBody>
          <a:bodyPr/>
          <a:lstStyle/>
          <a:p>
            <a:fld id="{E8D24EAE-F7AA-3945-86A7-1DCB8D15B1D7}" type="datetime1">
              <a:rPr lang="en-US" smtClean="0"/>
              <a:t>2/7/23</a:t>
            </a:fld>
            <a:endParaRPr lang="pt-BR"/>
          </a:p>
        </p:txBody>
      </p:sp>
    </p:spTree>
    <p:extLst>
      <p:ext uri="{BB962C8B-B14F-4D97-AF65-F5344CB8AC3E}">
        <p14:creationId xmlns:p14="http://schemas.microsoft.com/office/powerpoint/2010/main" val="2671053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solidFill>
                  <a:srgbClr val="111111"/>
                </a:solidFill>
                <a:effectLst/>
                <a:latin typeface="-apple-system"/>
              </a:rPr>
              <a:t>Facilidade de mudanças</a:t>
            </a:r>
            <a:r>
              <a:rPr lang="pt-BR" b="0" i="0" dirty="0">
                <a:solidFill>
                  <a:srgbClr val="111111"/>
                </a:solidFill>
                <a:effectLst/>
                <a:latin typeface="-apple-system"/>
              </a:rPr>
              <a:t>: que consiste na necessidade de evoluir sempre, incorporando novas funcionalidades. Na verdade, quanto mais bem sucedido for um sistema de software, mais demanda por mudanças ele recebe.</a:t>
            </a:r>
          </a:p>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12</a:t>
            </a:fld>
            <a:endParaRPr lang="pt-BR"/>
          </a:p>
        </p:txBody>
      </p:sp>
    </p:spTree>
    <p:extLst>
      <p:ext uri="{BB962C8B-B14F-4D97-AF65-F5344CB8AC3E}">
        <p14:creationId xmlns:p14="http://schemas.microsoft.com/office/powerpoint/2010/main" val="276270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pt-BR" b="1" i="0" dirty="0">
                <a:solidFill>
                  <a:srgbClr val="111111"/>
                </a:solidFill>
                <a:effectLst/>
                <a:latin typeface="-apple-system"/>
              </a:rPr>
              <a:t>Invisibilidade</a:t>
            </a:r>
            <a:r>
              <a:rPr lang="pt-BR" b="0" i="0" dirty="0">
                <a:solidFill>
                  <a:srgbClr val="111111"/>
                </a:solidFill>
                <a:effectLst/>
                <a:latin typeface="-apple-system"/>
              </a:rPr>
              <a:t>: devido à sua natureza abstrata, é difícil visualizar o tamanho e consequentemente estimar o esforço de construir um sistema de software.</a:t>
            </a:r>
          </a:p>
          <a:p>
            <a:pPr algn="l">
              <a:buFont typeface="+mj-lt"/>
              <a:buNone/>
            </a:pPr>
            <a:endParaRPr lang="pt-BR" b="0" i="0" dirty="0">
              <a:solidFill>
                <a:srgbClr val="111111"/>
              </a:solidFill>
              <a:effectLst/>
              <a:latin typeface="-apple-system"/>
            </a:endParaRPr>
          </a:p>
          <a:p>
            <a:pPr algn="l">
              <a:buFont typeface="+mj-lt"/>
              <a:buNone/>
            </a:pPr>
            <a:r>
              <a:rPr lang="pt-BR" b="0" i="0" dirty="0">
                <a:solidFill>
                  <a:srgbClr val="111111"/>
                </a:solidFill>
                <a:effectLst/>
                <a:latin typeface="-apple-system"/>
              </a:rPr>
              <a:t>As dificuldades (2), (3) e (4) são específicas de sistemas de software, isto é, elas não ocorrem em outros produtos de Engenharia, pelo menos na mesma intensidade. Por exemplo, quando a legislação ambiental muda, os fabricantes de automóveis têm anos para se conformar às novas leis. Adicionalmente, carros não são alterados, pelo menos de forma essencial, com novas funcionalidades, após serem vendidos. Por fim, um carro é um produto físico, com peso, altura, largura, assentos, forma geométrica, etc., o que facilita sua avaliação e precificação por consumidores finais.</a:t>
            </a:r>
          </a:p>
        </p:txBody>
      </p:sp>
      <p:sp>
        <p:nvSpPr>
          <p:cNvPr id="4" name="Slide Number Placeholder 3"/>
          <p:cNvSpPr>
            <a:spLocks noGrp="1"/>
          </p:cNvSpPr>
          <p:nvPr>
            <p:ph type="sldNum" sz="quarter" idx="5"/>
          </p:nvPr>
        </p:nvSpPr>
        <p:spPr/>
        <p:txBody>
          <a:bodyPr/>
          <a:lstStyle/>
          <a:p>
            <a:fld id="{4FE9ACD5-4C9B-4837-B662-BBA81CE801D1}" type="slidenum">
              <a:rPr lang="pt-BR" smtClean="0"/>
              <a:t>13</a:t>
            </a:fld>
            <a:endParaRPr lang="pt-BR"/>
          </a:p>
        </p:txBody>
      </p:sp>
    </p:spTree>
    <p:extLst>
      <p:ext uri="{BB962C8B-B14F-4D97-AF65-F5344CB8AC3E}">
        <p14:creationId xmlns:p14="http://schemas.microsoft.com/office/powerpoint/2010/main" val="1265114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14</a:t>
            </a:fld>
            <a:endParaRPr lang="pt-BR"/>
          </a:p>
        </p:txBody>
      </p:sp>
    </p:spTree>
    <p:extLst>
      <p:ext uri="{BB962C8B-B14F-4D97-AF65-F5344CB8AC3E}">
        <p14:creationId xmlns:p14="http://schemas.microsoft.com/office/powerpoint/2010/main" val="1498996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5" name="Slide Number Placeholder 4">
            <a:extLst>
              <a:ext uri="{FF2B5EF4-FFF2-40B4-BE49-F238E27FC236}">
                <a16:creationId xmlns:a16="http://schemas.microsoft.com/office/drawing/2014/main" id="{C38B5DAD-6C38-964D-A940-9D6BE78FAD70}"/>
              </a:ext>
            </a:extLst>
          </p:cNvPr>
          <p:cNvSpPr>
            <a:spLocks noGrp="1"/>
          </p:cNvSpPr>
          <p:nvPr>
            <p:ph type="sldNum" sz="quarter" idx="5"/>
          </p:nvPr>
        </p:nvSpPr>
        <p:spPr/>
        <p:txBody>
          <a:bodyPr/>
          <a:lstStyle/>
          <a:p>
            <a:fld id="{3A671527-E261-4F49-82AE-2CE4EEA61D81}" type="slidenum">
              <a:rPr lang="pt-BR" smtClean="0"/>
              <a:t>15</a:t>
            </a:fld>
            <a:endParaRPr lang="pt-BR"/>
          </a:p>
        </p:txBody>
      </p:sp>
      <p:sp>
        <p:nvSpPr>
          <p:cNvPr id="4" name="Footer Placeholder 3">
            <a:extLst>
              <a:ext uri="{FF2B5EF4-FFF2-40B4-BE49-F238E27FC236}">
                <a16:creationId xmlns:a16="http://schemas.microsoft.com/office/drawing/2014/main" id="{CB3F24B6-521A-9541-8A9A-5E1EE5940339}"/>
              </a:ext>
            </a:extLst>
          </p:cNvPr>
          <p:cNvSpPr>
            <a:spLocks noGrp="1"/>
          </p:cNvSpPr>
          <p:nvPr>
            <p:ph type="ftr" sz="quarter" idx="4"/>
          </p:nvPr>
        </p:nvSpPr>
        <p:spPr/>
        <p:txBody>
          <a:bodyPr/>
          <a:lstStyle/>
          <a:p>
            <a:endParaRPr lang="pt-BR"/>
          </a:p>
        </p:txBody>
      </p:sp>
      <p:sp>
        <p:nvSpPr>
          <p:cNvPr id="6" name="Header Placeholder 5">
            <a:extLst>
              <a:ext uri="{FF2B5EF4-FFF2-40B4-BE49-F238E27FC236}">
                <a16:creationId xmlns:a16="http://schemas.microsoft.com/office/drawing/2014/main" id="{AEB5F636-E66B-8A41-A264-2B6D7853E4CC}"/>
              </a:ext>
            </a:extLst>
          </p:cNvPr>
          <p:cNvSpPr>
            <a:spLocks noGrp="1"/>
          </p:cNvSpPr>
          <p:nvPr>
            <p:ph type="hdr" sz="quarter"/>
          </p:nvPr>
        </p:nvSpPr>
        <p:spPr/>
        <p:txBody>
          <a:bodyPr/>
          <a:lstStyle/>
          <a:p>
            <a:endParaRPr lang="pt-BR"/>
          </a:p>
        </p:txBody>
      </p:sp>
    </p:spTree>
    <p:extLst>
      <p:ext uri="{BB962C8B-B14F-4D97-AF65-F5344CB8AC3E}">
        <p14:creationId xmlns:p14="http://schemas.microsoft.com/office/powerpoint/2010/main" val="763573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Ementa PT1</a:t>
            </a:r>
          </a:p>
          <a:p>
            <a:pPr marL="171450" indent="-171450">
              <a:buFontTx/>
              <a:buChar char="-"/>
            </a:pPr>
            <a:r>
              <a:rPr lang="pt-BR" dirty="0"/>
              <a:t>Automatização da Build</a:t>
            </a:r>
          </a:p>
          <a:p>
            <a:pPr marL="171450" indent="-171450">
              <a:buFontTx/>
              <a:buChar char="-"/>
            </a:pPr>
            <a:r>
              <a:rPr lang="pt-BR" dirty="0"/>
              <a:t>Controle de Versão</a:t>
            </a:r>
          </a:p>
          <a:p>
            <a:pPr marL="171450" indent="-171450">
              <a:buFontTx/>
              <a:buChar char="-"/>
            </a:pPr>
            <a:r>
              <a:rPr lang="pt-BR" dirty="0"/>
              <a:t>Teste de Software Automatizado</a:t>
            </a:r>
          </a:p>
          <a:p>
            <a:pPr marL="171450" indent="-171450">
              <a:buFontTx/>
              <a:buChar char="-"/>
            </a:pPr>
            <a:r>
              <a:rPr lang="pt-BR" dirty="0"/>
              <a:t>TDD (Test </a:t>
            </a:r>
            <a:r>
              <a:rPr lang="pt-BR" dirty="0" err="1"/>
              <a:t>Driven</a:t>
            </a:r>
            <a:r>
              <a:rPr lang="pt-BR" dirty="0"/>
              <a:t> </a:t>
            </a:r>
            <a:r>
              <a:rPr lang="pt-BR" dirty="0" err="1"/>
              <a:t>Development</a:t>
            </a:r>
            <a:r>
              <a:rPr lang="pt-BR" dirty="0"/>
              <a:t>)</a:t>
            </a:r>
          </a:p>
        </p:txBody>
      </p:sp>
      <p:sp>
        <p:nvSpPr>
          <p:cNvPr id="4" name="Date Placeholder 3">
            <a:extLst>
              <a:ext uri="{FF2B5EF4-FFF2-40B4-BE49-F238E27FC236}">
                <a16:creationId xmlns:a16="http://schemas.microsoft.com/office/drawing/2014/main" id="{5F9B4004-26AE-7144-A329-C623A5A41346}"/>
              </a:ext>
            </a:extLst>
          </p:cNvPr>
          <p:cNvSpPr>
            <a:spLocks noGrp="1"/>
          </p:cNvSpPr>
          <p:nvPr>
            <p:ph type="dt" idx="1"/>
          </p:nvPr>
        </p:nvSpPr>
        <p:spPr/>
        <p:txBody>
          <a:bodyPr/>
          <a:lstStyle/>
          <a:p>
            <a:fld id="{D392E0AE-4A2F-154A-9E13-023196326078}" type="datetime1">
              <a:rPr lang="en-US" smtClean="0"/>
              <a:t>2/7/23</a:t>
            </a:fld>
            <a:endParaRPr lang="pt-BR"/>
          </a:p>
        </p:txBody>
      </p:sp>
    </p:spTree>
    <p:extLst>
      <p:ext uri="{BB962C8B-B14F-4D97-AF65-F5344CB8AC3E}">
        <p14:creationId xmlns:p14="http://schemas.microsoft.com/office/powerpoint/2010/main" val="3186055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Ementa PT2</a:t>
            </a:r>
          </a:p>
          <a:p>
            <a:pPr marL="171450" indent="-171450">
              <a:buFontTx/>
              <a:buChar char="-"/>
            </a:pPr>
            <a:r>
              <a:rPr lang="pt-BR" dirty="0"/>
              <a:t>Integração Contínua (</a:t>
            </a:r>
            <a:r>
              <a:rPr lang="pt-BR" dirty="0" err="1"/>
              <a:t>Jenkins</a:t>
            </a:r>
            <a:r>
              <a:rPr lang="pt-BR" dirty="0"/>
              <a:t> e </a:t>
            </a:r>
            <a:r>
              <a:rPr lang="pt-BR" dirty="0" err="1"/>
              <a:t>Travis</a:t>
            </a:r>
            <a:r>
              <a:rPr lang="pt-BR" dirty="0"/>
              <a:t>)</a:t>
            </a:r>
          </a:p>
          <a:p>
            <a:pPr marL="171450" indent="-171450">
              <a:buFontTx/>
              <a:buChar char="-"/>
            </a:pPr>
            <a:r>
              <a:rPr lang="pt-BR" dirty="0"/>
              <a:t>Padrões de Projeto</a:t>
            </a:r>
          </a:p>
          <a:p>
            <a:pPr marL="171450" indent="-171450">
              <a:buFontTx/>
              <a:buChar char="-"/>
            </a:pPr>
            <a:r>
              <a:rPr lang="pt-BR" dirty="0"/>
              <a:t>Metodologias Ágeis de Software</a:t>
            </a:r>
          </a:p>
        </p:txBody>
      </p:sp>
      <p:sp>
        <p:nvSpPr>
          <p:cNvPr id="4" name="Date Placeholder 3">
            <a:extLst>
              <a:ext uri="{FF2B5EF4-FFF2-40B4-BE49-F238E27FC236}">
                <a16:creationId xmlns:a16="http://schemas.microsoft.com/office/drawing/2014/main" id="{05C8A762-504C-8849-A314-937E72CF3DDB}"/>
              </a:ext>
            </a:extLst>
          </p:cNvPr>
          <p:cNvSpPr>
            <a:spLocks noGrp="1"/>
          </p:cNvSpPr>
          <p:nvPr>
            <p:ph type="dt" idx="1"/>
          </p:nvPr>
        </p:nvSpPr>
        <p:spPr/>
        <p:txBody>
          <a:bodyPr/>
          <a:lstStyle/>
          <a:p>
            <a:fld id="{9039637A-E17B-C04A-9A28-773A9684241E}" type="datetime1">
              <a:rPr lang="en-US" smtClean="0"/>
              <a:t>2/7/23</a:t>
            </a:fld>
            <a:endParaRPr lang="pt-BR"/>
          </a:p>
        </p:txBody>
      </p:sp>
    </p:spTree>
    <p:extLst>
      <p:ext uri="{BB962C8B-B14F-4D97-AF65-F5344CB8AC3E}">
        <p14:creationId xmlns:p14="http://schemas.microsoft.com/office/powerpoint/2010/main" val="1370011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Pré-requisitos:</a:t>
            </a:r>
          </a:p>
        </p:txBody>
      </p:sp>
      <p:sp>
        <p:nvSpPr>
          <p:cNvPr id="4" name="Date Placeholder 3">
            <a:extLst>
              <a:ext uri="{FF2B5EF4-FFF2-40B4-BE49-F238E27FC236}">
                <a16:creationId xmlns:a16="http://schemas.microsoft.com/office/drawing/2014/main" id="{293A25AB-06F8-4248-8682-65E6CB255015}"/>
              </a:ext>
            </a:extLst>
          </p:cNvPr>
          <p:cNvSpPr>
            <a:spLocks noGrp="1"/>
          </p:cNvSpPr>
          <p:nvPr>
            <p:ph type="dt" idx="1"/>
          </p:nvPr>
        </p:nvSpPr>
        <p:spPr/>
        <p:txBody>
          <a:bodyPr/>
          <a:lstStyle/>
          <a:p>
            <a:fld id="{EFBD0FD0-68BF-1F40-A892-F6BAD00A2C6C}" type="datetime1">
              <a:rPr lang="en-US" smtClean="0"/>
              <a:t>2/7/23</a:t>
            </a:fld>
            <a:endParaRPr lang="pt-BR"/>
          </a:p>
        </p:txBody>
      </p:sp>
    </p:spTree>
    <p:extLst>
      <p:ext uri="{BB962C8B-B14F-4D97-AF65-F5344CB8AC3E}">
        <p14:creationId xmlns:p14="http://schemas.microsoft.com/office/powerpoint/2010/main" val="2948170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Pré-requisitos: Orientação a objetos</a:t>
            </a:r>
          </a:p>
        </p:txBody>
      </p:sp>
      <p:sp>
        <p:nvSpPr>
          <p:cNvPr id="4" name="Date Placeholder 3">
            <a:extLst>
              <a:ext uri="{FF2B5EF4-FFF2-40B4-BE49-F238E27FC236}">
                <a16:creationId xmlns:a16="http://schemas.microsoft.com/office/drawing/2014/main" id="{70B32354-A189-F541-8032-77FA461849A9}"/>
              </a:ext>
            </a:extLst>
          </p:cNvPr>
          <p:cNvSpPr>
            <a:spLocks noGrp="1"/>
          </p:cNvSpPr>
          <p:nvPr>
            <p:ph type="dt" idx="1"/>
          </p:nvPr>
        </p:nvSpPr>
        <p:spPr/>
        <p:txBody>
          <a:bodyPr/>
          <a:lstStyle/>
          <a:p>
            <a:fld id="{0E90B52B-118B-3046-A1F6-2F2CE5205C18}" type="datetime1">
              <a:rPr lang="en-US" smtClean="0"/>
              <a:t>2/7/23</a:t>
            </a:fld>
            <a:endParaRPr lang="pt-BR"/>
          </a:p>
        </p:txBody>
      </p:sp>
    </p:spTree>
    <p:extLst>
      <p:ext uri="{BB962C8B-B14F-4D97-AF65-F5344CB8AC3E}">
        <p14:creationId xmlns:p14="http://schemas.microsoft.com/office/powerpoint/2010/main" val="352158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IDE: Eclipse, referência do desenvolvimento Java. Largamente utilizada na Indústria e na Academia</a:t>
            </a:r>
          </a:p>
          <a:p>
            <a:r>
              <a:rPr lang="pt-BR" dirty="0" err="1"/>
              <a:t>IntelliJ</a:t>
            </a:r>
            <a:r>
              <a:rPr lang="pt-BR" dirty="0"/>
              <a:t> também é uma boa opção, vem ganhando força no mercado e na academia. </a:t>
            </a:r>
          </a:p>
        </p:txBody>
      </p:sp>
      <p:sp>
        <p:nvSpPr>
          <p:cNvPr id="4" name="Date Placeholder 3">
            <a:extLst>
              <a:ext uri="{FF2B5EF4-FFF2-40B4-BE49-F238E27FC236}">
                <a16:creationId xmlns:a16="http://schemas.microsoft.com/office/drawing/2014/main" id="{AD0E00D0-44BF-D440-8692-73C4711E593E}"/>
              </a:ext>
            </a:extLst>
          </p:cNvPr>
          <p:cNvSpPr>
            <a:spLocks noGrp="1"/>
          </p:cNvSpPr>
          <p:nvPr>
            <p:ph type="dt" idx="1"/>
          </p:nvPr>
        </p:nvSpPr>
        <p:spPr/>
        <p:txBody>
          <a:bodyPr/>
          <a:lstStyle/>
          <a:p>
            <a:fld id="{E694C704-9473-E742-9589-AC2D3547C674}" type="datetime1">
              <a:rPr lang="en-US" smtClean="0"/>
              <a:t>2/7/23</a:t>
            </a:fld>
            <a:endParaRPr lang="pt-BR"/>
          </a:p>
        </p:txBody>
      </p:sp>
    </p:spTree>
    <p:extLst>
      <p:ext uri="{BB962C8B-B14F-4D97-AF65-F5344CB8AC3E}">
        <p14:creationId xmlns:p14="http://schemas.microsoft.com/office/powerpoint/2010/main" val="77347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Java continua sendo uma das linguagens mais utilizadas. Largamente presente na academia e no mercado corporativo. Muitas bibliotecas e frameworks de código-aberto.</a:t>
            </a:r>
          </a:p>
        </p:txBody>
      </p:sp>
      <p:sp>
        <p:nvSpPr>
          <p:cNvPr id="4" name="Date Placeholder 3">
            <a:extLst>
              <a:ext uri="{FF2B5EF4-FFF2-40B4-BE49-F238E27FC236}">
                <a16:creationId xmlns:a16="http://schemas.microsoft.com/office/drawing/2014/main" id="{A85310E6-C59D-7449-B1B7-B806A6F2533C}"/>
              </a:ext>
            </a:extLst>
          </p:cNvPr>
          <p:cNvSpPr>
            <a:spLocks noGrp="1"/>
          </p:cNvSpPr>
          <p:nvPr>
            <p:ph type="dt" idx="1"/>
          </p:nvPr>
        </p:nvSpPr>
        <p:spPr/>
        <p:txBody>
          <a:bodyPr/>
          <a:lstStyle/>
          <a:p>
            <a:fld id="{C7CA6F87-C8E7-DA47-BBC5-4C8316B27EBE}" type="datetime1">
              <a:rPr lang="en-US" smtClean="0"/>
              <a:t>2/7/23</a:t>
            </a:fld>
            <a:endParaRPr lang="pt-BR"/>
          </a:p>
        </p:txBody>
      </p:sp>
    </p:spTree>
    <p:extLst>
      <p:ext uri="{BB962C8B-B14F-4D97-AF65-F5344CB8AC3E}">
        <p14:creationId xmlns:p14="http://schemas.microsoft.com/office/powerpoint/2010/main" val="243469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Date Placeholder 3">
            <a:extLst>
              <a:ext uri="{FF2B5EF4-FFF2-40B4-BE49-F238E27FC236}">
                <a16:creationId xmlns:a16="http://schemas.microsoft.com/office/drawing/2014/main" id="{4B081833-0F3D-7F4F-AA14-964AB204E944}"/>
              </a:ext>
            </a:extLst>
          </p:cNvPr>
          <p:cNvSpPr>
            <a:spLocks noGrp="1"/>
          </p:cNvSpPr>
          <p:nvPr>
            <p:ph type="dt" idx="1"/>
          </p:nvPr>
        </p:nvSpPr>
        <p:spPr/>
        <p:txBody>
          <a:bodyPr/>
          <a:lstStyle/>
          <a:p>
            <a:fld id="{7638D0CC-CC80-394E-AE2C-F5FF13122541}" type="datetime1">
              <a:rPr lang="en-US" smtClean="0"/>
              <a:t>2/7/23</a:t>
            </a:fld>
            <a:endParaRPr lang="pt-BR"/>
          </a:p>
        </p:txBody>
      </p:sp>
    </p:spTree>
    <p:extLst>
      <p:ext uri="{BB962C8B-B14F-4D97-AF65-F5344CB8AC3E}">
        <p14:creationId xmlns:p14="http://schemas.microsoft.com/office/powerpoint/2010/main" val="887021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505c490a6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505c490a6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05c490a6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05c490a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0b347b00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0b347b00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d4a515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d4a515e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d4a515e9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d4a515e9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5c490a6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05c490a6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286d0e0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286d0e0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286d0e0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286d0e0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i="0" dirty="0">
                <a:solidFill>
                  <a:srgbClr val="111111"/>
                </a:solidFill>
                <a:effectLst/>
                <a:latin typeface="-apple-system"/>
              </a:rPr>
              <a:t>testes de unidade</a:t>
            </a:r>
            <a:r>
              <a:rPr lang="pt-BR" sz="1200" b="0" i="0" dirty="0">
                <a:solidFill>
                  <a:srgbClr val="111111"/>
                </a:solidFill>
                <a:effectLst/>
                <a:latin typeface="-apple-system"/>
              </a:rPr>
              <a:t> (quando se testa uma pequena unidade do código, como uma classe), </a:t>
            </a:r>
            <a:r>
              <a:rPr lang="pt-BR" sz="1200" b="1" i="0" dirty="0">
                <a:solidFill>
                  <a:srgbClr val="111111"/>
                </a:solidFill>
                <a:effectLst/>
                <a:latin typeface="-apple-system"/>
              </a:rPr>
              <a:t>testes de integração</a:t>
            </a:r>
            <a:r>
              <a:rPr lang="pt-BR" sz="1200" b="0" i="0" dirty="0">
                <a:solidFill>
                  <a:srgbClr val="111111"/>
                </a:solidFill>
                <a:effectLst/>
                <a:latin typeface="-apple-system"/>
              </a:rPr>
              <a:t> (quando se testa uma unidade de maior granularidade, como um conjunto de classes), </a:t>
            </a:r>
            <a:r>
              <a:rPr lang="pt-BR" sz="1200" b="1" i="0" dirty="0">
                <a:solidFill>
                  <a:srgbClr val="111111"/>
                </a:solidFill>
                <a:effectLst/>
                <a:latin typeface="-apple-system"/>
              </a:rPr>
              <a:t>testes de performance</a:t>
            </a:r>
            <a:r>
              <a:rPr lang="pt-BR" sz="1200" b="0" i="0" dirty="0">
                <a:solidFill>
                  <a:srgbClr val="111111"/>
                </a:solidFill>
                <a:effectLst/>
                <a:latin typeface="-apple-system"/>
              </a:rPr>
              <a:t> (quando se submete o sistema a uma carga de processamento para verificar seu desempenho), </a:t>
            </a:r>
            <a:r>
              <a:rPr lang="pt-BR" sz="1200" b="1" i="0" dirty="0">
                <a:solidFill>
                  <a:srgbClr val="111111"/>
                </a:solidFill>
                <a:effectLst/>
                <a:latin typeface="-apple-system"/>
              </a:rPr>
              <a:t>testes de usabilidade</a:t>
            </a:r>
            <a:r>
              <a:rPr lang="pt-BR" sz="1200" b="0" i="0" dirty="0">
                <a:solidFill>
                  <a:srgbClr val="111111"/>
                </a:solidFill>
                <a:effectLst/>
                <a:latin typeface="-apple-system"/>
              </a:rPr>
              <a:t> (quando o objetivo é verificar a usabilidade da interface do sistema), etc.</a:t>
            </a:r>
            <a:endParaRPr lang="pt-BR" sz="18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97786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286d0e0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286d0e0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6664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5" name="Slide Number Placeholder 4">
            <a:extLst>
              <a:ext uri="{FF2B5EF4-FFF2-40B4-BE49-F238E27FC236}">
                <a16:creationId xmlns:a16="http://schemas.microsoft.com/office/drawing/2014/main" id="{C38B5DAD-6C38-964D-A940-9D6BE78FAD70}"/>
              </a:ext>
            </a:extLst>
          </p:cNvPr>
          <p:cNvSpPr>
            <a:spLocks noGrp="1"/>
          </p:cNvSpPr>
          <p:nvPr>
            <p:ph type="sldNum" sz="quarter" idx="5"/>
          </p:nvPr>
        </p:nvSpPr>
        <p:spPr/>
        <p:txBody>
          <a:bodyPr/>
          <a:lstStyle/>
          <a:p>
            <a:fld id="{3A671527-E261-4F49-82AE-2CE4EEA61D81}" type="slidenum">
              <a:rPr lang="pt-BR" smtClean="0"/>
              <a:t>3</a:t>
            </a:fld>
            <a:endParaRPr lang="pt-BR"/>
          </a:p>
        </p:txBody>
      </p:sp>
      <p:sp>
        <p:nvSpPr>
          <p:cNvPr id="4" name="Footer Placeholder 3">
            <a:extLst>
              <a:ext uri="{FF2B5EF4-FFF2-40B4-BE49-F238E27FC236}">
                <a16:creationId xmlns:a16="http://schemas.microsoft.com/office/drawing/2014/main" id="{CB3F24B6-521A-9541-8A9A-5E1EE5940339}"/>
              </a:ext>
            </a:extLst>
          </p:cNvPr>
          <p:cNvSpPr>
            <a:spLocks noGrp="1"/>
          </p:cNvSpPr>
          <p:nvPr>
            <p:ph type="ftr" sz="quarter" idx="4"/>
          </p:nvPr>
        </p:nvSpPr>
        <p:spPr/>
        <p:txBody>
          <a:bodyPr/>
          <a:lstStyle/>
          <a:p>
            <a:endParaRPr lang="pt-BR"/>
          </a:p>
        </p:txBody>
      </p:sp>
      <p:sp>
        <p:nvSpPr>
          <p:cNvPr id="6" name="Header Placeholder 5">
            <a:extLst>
              <a:ext uri="{FF2B5EF4-FFF2-40B4-BE49-F238E27FC236}">
                <a16:creationId xmlns:a16="http://schemas.microsoft.com/office/drawing/2014/main" id="{AEB5F636-E66B-8A41-A264-2B6D7853E4CC}"/>
              </a:ext>
            </a:extLst>
          </p:cNvPr>
          <p:cNvSpPr>
            <a:spLocks noGrp="1"/>
          </p:cNvSpPr>
          <p:nvPr>
            <p:ph type="hdr" sz="quarter"/>
          </p:nvPr>
        </p:nvSpPr>
        <p:spPr/>
        <p:txBody>
          <a:bodyPr/>
          <a:lstStyle/>
          <a:p>
            <a:endParaRPr lang="pt-BR"/>
          </a:p>
        </p:txBody>
      </p:sp>
    </p:spTree>
    <p:extLst>
      <p:ext uri="{BB962C8B-B14F-4D97-AF65-F5344CB8AC3E}">
        <p14:creationId xmlns:p14="http://schemas.microsoft.com/office/powerpoint/2010/main" val="2877462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286d0e0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286d0e0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0" i="0" dirty="0">
                <a:solidFill>
                  <a:srgbClr val="111111"/>
                </a:solidFill>
                <a:effectLst/>
                <a:latin typeface="-apple-system"/>
              </a:rPr>
              <a:t>Esse código possui um defeito, pois a área de um círculo é </a:t>
            </a:r>
            <a:r>
              <a:rPr lang="pt-BR" dirty="0"/>
              <a:t>pi vezes raio ao quadrado</a:t>
            </a:r>
            <a:r>
              <a:rPr lang="pt-BR" b="0" i="0" dirty="0">
                <a:solidFill>
                  <a:srgbClr val="111111"/>
                </a:solidFill>
                <a:effectLst/>
                <a:latin typeface="-apple-system"/>
              </a:rPr>
              <a:t>, e não ao cubo.</a:t>
            </a:r>
            <a:endParaRPr dirty="0"/>
          </a:p>
        </p:txBody>
      </p:sp>
    </p:spTree>
    <p:extLst>
      <p:ext uri="{BB962C8B-B14F-4D97-AF65-F5344CB8AC3E}">
        <p14:creationId xmlns:p14="http://schemas.microsoft.com/office/powerpoint/2010/main" val="1762070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286d0e0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286d0e0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7190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57226f4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57226f4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05c490a6c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05c490a6c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05c490a6c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05c490a6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05c490a6c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05c490a6c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5c490a6c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05c490a6c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ffa9ac2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ffa9ac2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ffa9ac22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ffa9ac22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0951bb1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0951bb1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671053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4ffa9ac22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4ffa9ac22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9470a79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9470a79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Date Placeholder 3">
            <a:extLst>
              <a:ext uri="{FF2B5EF4-FFF2-40B4-BE49-F238E27FC236}">
                <a16:creationId xmlns:a16="http://schemas.microsoft.com/office/drawing/2014/main" id="{995AB2B2-1F62-C14B-AEF8-06C188845344}"/>
              </a:ext>
            </a:extLst>
          </p:cNvPr>
          <p:cNvSpPr>
            <a:spLocks noGrp="1"/>
          </p:cNvSpPr>
          <p:nvPr>
            <p:ph type="dt" idx="1"/>
          </p:nvPr>
        </p:nvSpPr>
        <p:spPr/>
        <p:txBody>
          <a:bodyPr/>
          <a:lstStyle/>
          <a:p>
            <a:fld id="{99B104A4-D25D-4741-84B0-CBF4B70CBE84}" type="datetime1">
              <a:rPr lang="en-US" smtClean="0"/>
              <a:t>2/7/23</a:t>
            </a:fld>
            <a:endParaRPr lang="pt-BR"/>
          </a:p>
        </p:txBody>
      </p:sp>
    </p:spTree>
    <p:extLst>
      <p:ext uri="{BB962C8B-B14F-4D97-AF65-F5344CB8AC3E}">
        <p14:creationId xmlns:p14="http://schemas.microsoft.com/office/powerpoint/2010/main" val="23285573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Date Placeholder 3">
            <a:extLst>
              <a:ext uri="{FF2B5EF4-FFF2-40B4-BE49-F238E27FC236}">
                <a16:creationId xmlns:a16="http://schemas.microsoft.com/office/drawing/2014/main" id="{BE94B6F4-0BD4-AC4E-946D-F998617731B1}"/>
              </a:ext>
            </a:extLst>
          </p:cNvPr>
          <p:cNvSpPr>
            <a:spLocks noGrp="1"/>
          </p:cNvSpPr>
          <p:nvPr>
            <p:ph type="dt" idx="1"/>
          </p:nvPr>
        </p:nvSpPr>
        <p:spPr/>
        <p:txBody>
          <a:bodyPr/>
          <a:lstStyle/>
          <a:p>
            <a:fld id="{3A7B5247-9739-8544-B0CB-E9F5D0F67C8D}" type="datetime1">
              <a:rPr lang="en-US" smtClean="0"/>
              <a:t>2/7/23</a:t>
            </a:fld>
            <a:endParaRPr lang="pt-BR"/>
          </a:p>
        </p:txBody>
      </p:sp>
    </p:spTree>
    <p:extLst>
      <p:ext uri="{BB962C8B-B14F-4D97-AF65-F5344CB8AC3E}">
        <p14:creationId xmlns:p14="http://schemas.microsoft.com/office/powerpoint/2010/main" val="2910754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Date Placeholder 3">
            <a:extLst>
              <a:ext uri="{FF2B5EF4-FFF2-40B4-BE49-F238E27FC236}">
                <a16:creationId xmlns:a16="http://schemas.microsoft.com/office/drawing/2014/main" id="{579B1870-DB35-3A46-80CA-5A250033E92B}"/>
              </a:ext>
            </a:extLst>
          </p:cNvPr>
          <p:cNvSpPr>
            <a:spLocks noGrp="1"/>
          </p:cNvSpPr>
          <p:nvPr>
            <p:ph type="dt" idx="1"/>
          </p:nvPr>
        </p:nvSpPr>
        <p:spPr/>
        <p:txBody>
          <a:bodyPr/>
          <a:lstStyle/>
          <a:p>
            <a:fld id="{3F828335-1100-5646-A442-CA824679CC4C}" type="datetime1">
              <a:rPr lang="en-US" smtClean="0"/>
              <a:t>2/7/23</a:t>
            </a:fld>
            <a:endParaRPr lang="pt-BR"/>
          </a:p>
        </p:txBody>
      </p:sp>
    </p:spTree>
    <p:extLst>
      <p:ext uri="{BB962C8B-B14F-4D97-AF65-F5344CB8AC3E}">
        <p14:creationId xmlns:p14="http://schemas.microsoft.com/office/powerpoint/2010/main" val="425911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6</a:t>
            </a:fld>
            <a:endParaRPr lang="pt-BR"/>
          </a:p>
        </p:txBody>
      </p:sp>
    </p:spTree>
    <p:extLst>
      <p:ext uri="{BB962C8B-B14F-4D97-AF65-F5344CB8AC3E}">
        <p14:creationId xmlns:p14="http://schemas.microsoft.com/office/powerpoint/2010/main" val="3172032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8</a:t>
            </a:fld>
            <a:endParaRPr lang="pt-BR"/>
          </a:p>
        </p:txBody>
      </p:sp>
    </p:spTree>
    <p:extLst>
      <p:ext uri="{BB962C8B-B14F-4D97-AF65-F5344CB8AC3E}">
        <p14:creationId xmlns:p14="http://schemas.microsoft.com/office/powerpoint/2010/main" val="159364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9</a:t>
            </a:fld>
            <a:endParaRPr lang="pt-BR"/>
          </a:p>
        </p:txBody>
      </p:sp>
    </p:spTree>
    <p:extLst>
      <p:ext uri="{BB962C8B-B14F-4D97-AF65-F5344CB8AC3E}">
        <p14:creationId xmlns:p14="http://schemas.microsoft.com/office/powerpoint/2010/main" val="3487391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pt-BR" b="1" i="0" dirty="0">
                <a:solidFill>
                  <a:srgbClr val="111111"/>
                </a:solidFill>
                <a:effectLst/>
                <a:latin typeface="-apple-system"/>
              </a:rPr>
              <a:t>Complexidade</a:t>
            </a:r>
            <a:r>
              <a:rPr lang="pt-BR" b="0" i="0" dirty="0">
                <a:solidFill>
                  <a:srgbClr val="111111"/>
                </a:solidFill>
                <a:effectLst/>
                <a:latin typeface="-apple-system"/>
              </a:rPr>
              <a:t>: dentre as construções que o homem se propõe a realizar, software é uma das mais desafiadoras e mais complexas que existe. Na verdade, mesmo construções de engenharia tradicional, como um satélite, uma usina nuclear ou um foguete, são cada vez mais dependentes de software.</a:t>
            </a:r>
          </a:p>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10</a:t>
            </a:fld>
            <a:endParaRPr lang="pt-BR"/>
          </a:p>
        </p:txBody>
      </p:sp>
    </p:spTree>
    <p:extLst>
      <p:ext uri="{BB962C8B-B14F-4D97-AF65-F5344CB8AC3E}">
        <p14:creationId xmlns:p14="http://schemas.microsoft.com/office/powerpoint/2010/main" val="79356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pt-BR" b="1" i="0" dirty="0">
                <a:solidFill>
                  <a:srgbClr val="111111"/>
                </a:solidFill>
                <a:effectLst/>
                <a:latin typeface="-apple-system"/>
              </a:rPr>
              <a:t>Conformidade</a:t>
            </a:r>
            <a:r>
              <a:rPr lang="pt-BR" b="0" i="0" dirty="0">
                <a:solidFill>
                  <a:srgbClr val="111111"/>
                </a:solidFill>
                <a:effectLst/>
                <a:latin typeface="-apple-system"/>
              </a:rPr>
              <a:t>: pela sua natureza software tem que se adaptar ao seu ambiente, que muda a todo momento no mundo moderno. Por exemplo, se as leis para recolhimento de impostos mudam, normalmente espera-se que os sistemas sejam rapidamente adaptados à nova legislação. Brooks comenta que isso não ocorre, por exemplo, na Física, pois as leis da natureza não mudam de acordo com os caprichos dos homens.</a:t>
            </a:r>
          </a:p>
          <a:p>
            <a:endParaRPr lang="pt-BR" dirty="0"/>
          </a:p>
        </p:txBody>
      </p:sp>
      <p:sp>
        <p:nvSpPr>
          <p:cNvPr id="4" name="Slide Number Placeholder 3"/>
          <p:cNvSpPr>
            <a:spLocks noGrp="1"/>
          </p:cNvSpPr>
          <p:nvPr>
            <p:ph type="sldNum" sz="quarter" idx="5"/>
          </p:nvPr>
        </p:nvSpPr>
        <p:spPr/>
        <p:txBody>
          <a:bodyPr/>
          <a:lstStyle/>
          <a:p>
            <a:fld id="{4FE9ACD5-4C9B-4837-B662-BBA81CE801D1}" type="slidenum">
              <a:rPr lang="pt-BR" smtClean="0"/>
              <a:t>11</a:t>
            </a:fld>
            <a:endParaRPr lang="pt-BR"/>
          </a:p>
        </p:txBody>
      </p:sp>
    </p:spTree>
    <p:extLst>
      <p:ext uri="{BB962C8B-B14F-4D97-AF65-F5344CB8AC3E}">
        <p14:creationId xmlns:p14="http://schemas.microsoft.com/office/powerpoint/2010/main" val="2018370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1AC6EC-3E0B-49CC-8E6F-C407BD6A66B6}"/>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83707CB-8D0F-4517-9B03-5052D67408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C06C10C-EFA6-472A-BF31-B00F490CA8F0}"/>
              </a:ext>
            </a:extLst>
          </p:cNvPr>
          <p:cNvSpPr>
            <a:spLocks noGrp="1"/>
          </p:cNvSpPr>
          <p:nvPr>
            <p:ph type="dt" sz="half" idx="10"/>
          </p:nvPr>
        </p:nvSpPr>
        <p:spPr/>
        <p:txBody>
          <a:bodyPr/>
          <a:lstStyle/>
          <a:p>
            <a:fld id="{1593C2A9-BD9A-FE45-9DED-C00F49B1DFEE}" type="datetime1">
              <a:rPr lang="en-US" smtClean="0"/>
              <a:t>2/7/23</a:t>
            </a:fld>
            <a:endParaRPr lang="pt-BR"/>
          </a:p>
        </p:txBody>
      </p:sp>
      <p:sp>
        <p:nvSpPr>
          <p:cNvPr id="5" name="Espaço Reservado para Rodapé 4">
            <a:extLst>
              <a:ext uri="{FF2B5EF4-FFF2-40B4-BE49-F238E27FC236}">
                <a16:creationId xmlns:a16="http://schemas.microsoft.com/office/drawing/2014/main" id="{BC91BC29-D57D-489D-B077-D206019965D1}"/>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8C82D9E7-7DB4-492E-A0A5-BEEF76E1737C}"/>
              </a:ext>
            </a:extLst>
          </p:cNvPr>
          <p:cNvSpPr>
            <a:spLocks noGrp="1"/>
          </p:cNvSpPr>
          <p:nvPr>
            <p:ph type="sldNum" sz="quarter" idx="12"/>
          </p:nvPr>
        </p:nvSpPr>
        <p:spPr/>
        <p:txBody>
          <a:bodyPr/>
          <a:lstStyle/>
          <a:p>
            <a:fld id="{496F7F01-F75C-4AEA-A623-ABCD56CA9913}" type="slidenum">
              <a:rPr lang="pt-BR" smtClean="0"/>
              <a:t>‹nº›</a:t>
            </a:fld>
            <a:endParaRPr lang="pt-BR"/>
          </a:p>
        </p:txBody>
      </p:sp>
      <p:sp>
        <p:nvSpPr>
          <p:cNvPr id="7" name="Retângulo 6">
            <a:extLst>
              <a:ext uri="{FF2B5EF4-FFF2-40B4-BE49-F238E27FC236}">
                <a16:creationId xmlns:a16="http://schemas.microsoft.com/office/drawing/2014/main" id="{8739CD05-2C93-461C-3EBC-5F4E40E34408}"/>
              </a:ext>
            </a:extLst>
          </p:cNvPr>
          <p:cNvSpPr/>
          <p:nvPr userDrawn="1"/>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923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D0508-D476-4D28-ADF2-0285B5B95AF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148B862-62B4-4FD3-B8AC-0459B37EB36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7A6FBD0-B01A-41EA-BDAF-C19BCF72106F}"/>
              </a:ext>
            </a:extLst>
          </p:cNvPr>
          <p:cNvSpPr>
            <a:spLocks noGrp="1"/>
          </p:cNvSpPr>
          <p:nvPr>
            <p:ph type="dt" sz="half" idx="10"/>
          </p:nvPr>
        </p:nvSpPr>
        <p:spPr/>
        <p:txBody>
          <a:bodyPr/>
          <a:lstStyle/>
          <a:p>
            <a:fld id="{867AB837-3FC1-9D4A-B168-B6AEC5864ED9}" type="datetime1">
              <a:rPr lang="en-US" smtClean="0"/>
              <a:t>2/7/23</a:t>
            </a:fld>
            <a:endParaRPr lang="pt-BR"/>
          </a:p>
        </p:txBody>
      </p:sp>
      <p:sp>
        <p:nvSpPr>
          <p:cNvPr id="5" name="Espaço Reservado para Rodapé 4">
            <a:extLst>
              <a:ext uri="{FF2B5EF4-FFF2-40B4-BE49-F238E27FC236}">
                <a16:creationId xmlns:a16="http://schemas.microsoft.com/office/drawing/2014/main" id="{B25F68FF-98B1-4A9E-8602-42FE16265016}"/>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B8D5B9AC-60B7-4646-8C90-8BC9D5DE201D}"/>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1090057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B2805F-B438-46C2-95AA-12683F39646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EF2841D-36FD-45DA-83B8-F7474A93E0FD}"/>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8E8756B-634A-486D-907A-34F86549BD0F}"/>
              </a:ext>
            </a:extLst>
          </p:cNvPr>
          <p:cNvSpPr>
            <a:spLocks noGrp="1"/>
          </p:cNvSpPr>
          <p:nvPr>
            <p:ph type="dt" sz="half" idx="10"/>
          </p:nvPr>
        </p:nvSpPr>
        <p:spPr/>
        <p:txBody>
          <a:bodyPr/>
          <a:lstStyle/>
          <a:p>
            <a:fld id="{5CD85667-B46B-4549-ABB7-914387869DEC}" type="datetime1">
              <a:rPr lang="en-US" smtClean="0"/>
              <a:t>2/7/23</a:t>
            </a:fld>
            <a:endParaRPr lang="pt-BR"/>
          </a:p>
        </p:txBody>
      </p:sp>
      <p:sp>
        <p:nvSpPr>
          <p:cNvPr id="5" name="Espaço Reservado para Rodapé 4">
            <a:extLst>
              <a:ext uri="{FF2B5EF4-FFF2-40B4-BE49-F238E27FC236}">
                <a16:creationId xmlns:a16="http://schemas.microsoft.com/office/drawing/2014/main" id="{83D16A58-E9E0-41D4-B65F-F8D9EF7FA7F5}"/>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2AC665D7-8221-4581-B6F2-2F257B6F9CDE}"/>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1268542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‹nº›</a:t>
            </a:fld>
            <a:endParaRPr lang="en"/>
          </a:p>
        </p:txBody>
      </p:sp>
    </p:spTree>
    <p:extLst>
      <p:ext uri="{BB962C8B-B14F-4D97-AF65-F5344CB8AC3E}">
        <p14:creationId xmlns:p14="http://schemas.microsoft.com/office/powerpoint/2010/main" val="73785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057E4-03E9-420D-8D22-08198826FFC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F484A6D-03AD-4275-9BFE-4214CED2094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D48349E-67B5-4E1B-A980-0AF7E08D612A}"/>
              </a:ext>
            </a:extLst>
          </p:cNvPr>
          <p:cNvSpPr>
            <a:spLocks noGrp="1"/>
          </p:cNvSpPr>
          <p:nvPr>
            <p:ph type="dt" sz="half" idx="10"/>
          </p:nvPr>
        </p:nvSpPr>
        <p:spPr/>
        <p:txBody>
          <a:bodyPr/>
          <a:lstStyle/>
          <a:p>
            <a:fld id="{934543CE-A3A6-D24A-8F75-B46CAB1C46D2}" type="datetime1">
              <a:rPr lang="en-US" smtClean="0"/>
              <a:t>2/7/23</a:t>
            </a:fld>
            <a:endParaRPr lang="pt-BR"/>
          </a:p>
        </p:txBody>
      </p:sp>
      <p:sp>
        <p:nvSpPr>
          <p:cNvPr id="5" name="Espaço Reservado para Rodapé 4">
            <a:extLst>
              <a:ext uri="{FF2B5EF4-FFF2-40B4-BE49-F238E27FC236}">
                <a16:creationId xmlns:a16="http://schemas.microsoft.com/office/drawing/2014/main" id="{A19F9ACB-471C-4045-B56E-4C26411E05F8}"/>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2F8350F6-480E-4F4F-BCBD-7AB0053CC20A}"/>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93098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DC47D-F5B3-4274-8903-2F624643107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E20F326-E07B-4B9D-AC42-9FC745A624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0E9F873-BD5A-4787-9240-37331BF942DC}"/>
              </a:ext>
            </a:extLst>
          </p:cNvPr>
          <p:cNvSpPr>
            <a:spLocks noGrp="1"/>
          </p:cNvSpPr>
          <p:nvPr>
            <p:ph type="dt" sz="half" idx="10"/>
          </p:nvPr>
        </p:nvSpPr>
        <p:spPr/>
        <p:txBody>
          <a:bodyPr/>
          <a:lstStyle/>
          <a:p>
            <a:fld id="{F4483CA3-3572-8A4B-94EF-DD1ECAB5D26D}" type="datetime1">
              <a:rPr lang="en-US" smtClean="0"/>
              <a:t>2/7/23</a:t>
            </a:fld>
            <a:endParaRPr lang="pt-BR"/>
          </a:p>
        </p:txBody>
      </p:sp>
      <p:sp>
        <p:nvSpPr>
          <p:cNvPr id="5" name="Espaço Reservado para Rodapé 4">
            <a:extLst>
              <a:ext uri="{FF2B5EF4-FFF2-40B4-BE49-F238E27FC236}">
                <a16:creationId xmlns:a16="http://schemas.microsoft.com/office/drawing/2014/main" id="{AEA4CAA8-437D-4008-9BDC-4E9DDFB347C1}"/>
              </a:ext>
            </a:extLst>
          </p:cNvPr>
          <p:cNvSpPr>
            <a:spLocks noGrp="1"/>
          </p:cNvSpPr>
          <p:nvPr>
            <p:ph type="ftr" sz="quarter" idx="11"/>
          </p:nvPr>
        </p:nvSpPr>
        <p:spPr/>
        <p:txBody>
          <a:bodyPr/>
          <a:lstStyle/>
          <a:p>
            <a:r>
              <a:rPr lang="pt-BR"/>
              <a:t>C204 – ENGENHARIA DE SOFTWARE</a:t>
            </a:r>
          </a:p>
        </p:txBody>
      </p:sp>
      <p:sp>
        <p:nvSpPr>
          <p:cNvPr id="6" name="Espaço Reservado para Número de Slide 5">
            <a:extLst>
              <a:ext uri="{FF2B5EF4-FFF2-40B4-BE49-F238E27FC236}">
                <a16:creationId xmlns:a16="http://schemas.microsoft.com/office/drawing/2014/main" id="{907EBF52-F822-442D-BAE5-110A7C816150}"/>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2865907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DBB55-03E3-4307-A111-44BF914A8D6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7FAC531-817F-47CB-98B0-E1D99740C79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50636E0-3693-4978-AFDD-355143CEEF0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8789EFD-E94C-49ED-9AC8-8DEEB82971E3}"/>
              </a:ext>
            </a:extLst>
          </p:cNvPr>
          <p:cNvSpPr>
            <a:spLocks noGrp="1"/>
          </p:cNvSpPr>
          <p:nvPr>
            <p:ph type="dt" sz="half" idx="10"/>
          </p:nvPr>
        </p:nvSpPr>
        <p:spPr/>
        <p:txBody>
          <a:bodyPr/>
          <a:lstStyle/>
          <a:p>
            <a:fld id="{E1096264-7434-B24D-8B75-BAA6C09A2D6A}" type="datetime1">
              <a:rPr lang="en-US" smtClean="0"/>
              <a:t>2/7/23</a:t>
            </a:fld>
            <a:endParaRPr lang="pt-BR"/>
          </a:p>
        </p:txBody>
      </p:sp>
      <p:sp>
        <p:nvSpPr>
          <p:cNvPr id="6" name="Espaço Reservado para Rodapé 5">
            <a:extLst>
              <a:ext uri="{FF2B5EF4-FFF2-40B4-BE49-F238E27FC236}">
                <a16:creationId xmlns:a16="http://schemas.microsoft.com/office/drawing/2014/main" id="{7DD5AA33-1E35-41ED-910D-EC3EB11B8423}"/>
              </a:ext>
            </a:extLst>
          </p:cNvPr>
          <p:cNvSpPr>
            <a:spLocks noGrp="1"/>
          </p:cNvSpPr>
          <p:nvPr>
            <p:ph type="ftr" sz="quarter" idx="11"/>
          </p:nvPr>
        </p:nvSpPr>
        <p:spPr/>
        <p:txBody>
          <a:bodyPr/>
          <a:lstStyle/>
          <a:p>
            <a:r>
              <a:rPr lang="pt-BR"/>
              <a:t>C204 – ENGENHARIA DE SOFTWARE</a:t>
            </a:r>
          </a:p>
        </p:txBody>
      </p:sp>
      <p:sp>
        <p:nvSpPr>
          <p:cNvPr id="7" name="Espaço Reservado para Número de Slide 6">
            <a:extLst>
              <a:ext uri="{FF2B5EF4-FFF2-40B4-BE49-F238E27FC236}">
                <a16:creationId xmlns:a16="http://schemas.microsoft.com/office/drawing/2014/main" id="{6F9EC7D8-8A17-4EA6-AE75-DE79836FAF85}"/>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624608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3012FA-A7AB-44E9-ABCA-A20B5A4D631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93849AB-6B36-4899-B06F-CC6B6C5312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BAD11FC-1F64-4283-B3B2-C6E913533C4F}"/>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03514A6-AC6A-4F3F-A6C0-FA5E9C093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7A77B76-E037-4CB5-8EAA-8094FC5DB8F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9DCFB481-4B0C-423D-94C1-0712DF7CA6EC}"/>
              </a:ext>
            </a:extLst>
          </p:cNvPr>
          <p:cNvSpPr>
            <a:spLocks noGrp="1"/>
          </p:cNvSpPr>
          <p:nvPr>
            <p:ph type="dt" sz="half" idx="10"/>
          </p:nvPr>
        </p:nvSpPr>
        <p:spPr/>
        <p:txBody>
          <a:bodyPr/>
          <a:lstStyle/>
          <a:p>
            <a:fld id="{0C7157AA-293F-3649-892A-C536D6BF485A}" type="datetime1">
              <a:rPr lang="en-US" smtClean="0"/>
              <a:t>2/7/23</a:t>
            </a:fld>
            <a:endParaRPr lang="pt-BR"/>
          </a:p>
        </p:txBody>
      </p:sp>
      <p:sp>
        <p:nvSpPr>
          <p:cNvPr id="8" name="Espaço Reservado para Rodapé 7">
            <a:extLst>
              <a:ext uri="{FF2B5EF4-FFF2-40B4-BE49-F238E27FC236}">
                <a16:creationId xmlns:a16="http://schemas.microsoft.com/office/drawing/2014/main" id="{9A16D546-B99C-4841-B814-D7B1CF910041}"/>
              </a:ext>
            </a:extLst>
          </p:cNvPr>
          <p:cNvSpPr>
            <a:spLocks noGrp="1"/>
          </p:cNvSpPr>
          <p:nvPr>
            <p:ph type="ftr" sz="quarter" idx="11"/>
          </p:nvPr>
        </p:nvSpPr>
        <p:spPr/>
        <p:txBody>
          <a:bodyPr/>
          <a:lstStyle/>
          <a:p>
            <a:r>
              <a:rPr lang="pt-BR"/>
              <a:t>C204 – ENGENHARIA DE SOFTWARE</a:t>
            </a:r>
          </a:p>
        </p:txBody>
      </p:sp>
      <p:sp>
        <p:nvSpPr>
          <p:cNvPr id="9" name="Espaço Reservado para Número de Slide 8">
            <a:extLst>
              <a:ext uri="{FF2B5EF4-FFF2-40B4-BE49-F238E27FC236}">
                <a16:creationId xmlns:a16="http://schemas.microsoft.com/office/drawing/2014/main" id="{11694F92-5E85-48AC-8903-A4CB0DDEC546}"/>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3012678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2AD39-AC45-4671-A01A-D04EF3ED35E1}"/>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FD59760-6246-4C3F-B949-FCE911DEF245}"/>
              </a:ext>
            </a:extLst>
          </p:cNvPr>
          <p:cNvSpPr>
            <a:spLocks noGrp="1"/>
          </p:cNvSpPr>
          <p:nvPr>
            <p:ph type="dt" sz="half" idx="10"/>
          </p:nvPr>
        </p:nvSpPr>
        <p:spPr/>
        <p:txBody>
          <a:bodyPr/>
          <a:lstStyle/>
          <a:p>
            <a:fld id="{200C3BDC-3654-7646-B7F3-AE4693148C6C}" type="datetime1">
              <a:rPr lang="en-US" smtClean="0"/>
              <a:t>2/7/23</a:t>
            </a:fld>
            <a:endParaRPr lang="pt-BR"/>
          </a:p>
        </p:txBody>
      </p:sp>
      <p:sp>
        <p:nvSpPr>
          <p:cNvPr id="4" name="Espaço Reservado para Rodapé 3">
            <a:extLst>
              <a:ext uri="{FF2B5EF4-FFF2-40B4-BE49-F238E27FC236}">
                <a16:creationId xmlns:a16="http://schemas.microsoft.com/office/drawing/2014/main" id="{4754B97B-A5E0-44F0-A694-00CB23835301}"/>
              </a:ext>
            </a:extLst>
          </p:cNvPr>
          <p:cNvSpPr>
            <a:spLocks noGrp="1"/>
          </p:cNvSpPr>
          <p:nvPr>
            <p:ph type="ftr" sz="quarter" idx="11"/>
          </p:nvPr>
        </p:nvSpPr>
        <p:spPr/>
        <p:txBody>
          <a:bodyPr/>
          <a:lstStyle/>
          <a:p>
            <a:r>
              <a:rPr lang="pt-BR"/>
              <a:t>C204 – ENGENHARIA DE SOFTWARE</a:t>
            </a:r>
          </a:p>
        </p:txBody>
      </p:sp>
      <p:sp>
        <p:nvSpPr>
          <p:cNvPr id="5" name="Espaço Reservado para Número de Slide 4">
            <a:extLst>
              <a:ext uri="{FF2B5EF4-FFF2-40B4-BE49-F238E27FC236}">
                <a16:creationId xmlns:a16="http://schemas.microsoft.com/office/drawing/2014/main" id="{4379AACF-94AC-42A8-8B97-3E46C475A711}"/>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3067946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3C95F24-317B-4196-B4EF-A08F3C1C62AE}"/>
              </a:ext>
            </a:extLst>
          </p:cNvPr>
          <p:cNvSpPr>
            <a:spLocks noGrp="1"/>
          </p:cNvSpPr>
          <p:nvPr>
            <p:ph type="dt" sz="half" idx="10"/>
          </p:nvPr>
        </p:nvSpPr>
        <p:spPr/>
        <p:txBody>
          <a:bodyPr/>
          <a:lstStyle/>
          <a:p>
            <a:fld id="{8C6C51DC-4B83-2A42-9F9F-B90902DEA5BE}" type="datetime1">
              <a:rPr lang="en-US" smtClean="0"/>
              <a:t>2/7/23</a:t>
            </a:fld>
            <a:endParaRPr lang="pt-BR"/>
          </a:p>
        </p:txBody>
      </p:sp>
      <p:sp>
        <p:nvSpPr>
          <p:cNvPr id="3" name="Espaço Reservado para Rodapé 2">
            <a:extLst>
              <a:ext uri="{FF2B5EF4-FFF2-40B4-BE49-F238E27FC236}">
                <a16:creationId xmlns:a16="http://schemas.microsoft.com/office/drawing/2014/main" id="{099E1463-6BA2-4DEB-B083-045FB8E18A87}"/>
              </a:ext>
            </a:extLst>
          </p:cNvPr>
          <p:cNvSpPr>
            <a:spLocks noGrp="1"/>
          </p:cNvSpPr>
          <p:nvPr>
            <p:ph type="ftr" sz="quarter" idx="11"/>
          </p:nvPr>
        </p:nvSpPr>
        <p:spPr/>
        <p:txBody>
          <a:bodyPr/>
          <a:lstStyle/>
          <a:p>
            <a:r>
              <a:rPr lang="pt-BR"/>
              <a:t>C204 – ENGENHARIA DE SOFTWARE</a:t>
            </a:r>
          </a:p>
        </p:txBody>
      </p:sp>
      <p:sp>
        <p:nvSpPr>
          <p:cNvPr id="4" name="Espaço Reservado para Número de Slide 3">
            <a:extLst>
              <a:ext uri="{FF2B5EF4-FFF2-40B4-BE49-F238E27FC236}">
                <a16:creationId xmlns:a16="http://schemas.microsoft.com/office/drawing/2014/main" id="{16593953-2861-469A-A36E-2EA59C970BF4}"/>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269570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025F41-0679-48E2-942C-9CB10648BCC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7B4A475-5386-48FD-BEA5-CF45CE0861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EFCA574-EDB9-4A98-B6A3-BCAC2A111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B21EAE2-49F5-4847-B1EE-5FEADC899589}"/>
              </a:ext>
            </a:extLst>
          </p:cNvPr>
          <p:cNvSpPr>
            <a:spLocks noGrp="1"/>
          </p:cNvSpPr>
          <p:nvPr>
            <p:ph type="dt" sz="half" idx="10"/>
          </p:nvPr>
        </p:nvSpPr>
        <p:spPr/>
        <p:txBody>
          <a:bodyPr/>
          <a:lstStyle/>
          <a:p>
            <a:fld id="{66D871F2-4FCA-9D45-BE0E-BC76CA2C983A}" type="datetime1">
              <a:rPr lang="en-US" smtClean="0"/>
              <a:t>2/7/23</a:t>
            </a:fld>
            <a:endParaRPr lang="pt-BR"/>
          </a:p>
        </p:txBody>
      </p:sp>
      <p:sp>
        <p:nvSpPr>
          <p:cNvPr id="6" name="Espaço Reservado para Rodapé 5">
            <a:extLst>
              <a:ext uri="{FF2B5EF4-FFF2-40B4-BE49-F238E27FC236}">
                <a16:creationId xmlns:a16="http://schemas.microsoft.com/office/drawing/2014/main" id="{4834E0EF-A7A1-4F88-8AB9-0262C9C41CC1}"/>
              </a:ext>
            </a:extLst>
          </p:cNvPr>
          <p:cNvSpPr>
            <a:spLocks noGrp="1"/>
          </p:cNvSpPr>
          <p:nvPr>
            <p:ph type="ftr" sz="quarter" idx="11"/>
          </p:nvPr>
        </p:nvSpPr>
        <p:spPr/>
        <p:txBody>
          <a:bodyPr/>
          <a:lstStyle/>
          <a:p>
            <a:r>
              <a:rPr lang="pt-BR"/>
              <a:t>C204 – ENGENHARIA DE SOFTWARE</a:t>
            </a:r>
          </a:p>
        </p:txBody>
      </p:sp>
      <p:sp>
        <p:nvSpPr>
          <p:cNvPr id="7" name="Espaço Reservado para Número de Slide 6">
            <a:extLst>
              <a:ext uri="{FF2B5EF4-FFF2-40B4-BE49-F238E27FC236}">
                <a16:creationId xmlns:a16="http://schemas.microsoft.com/office/drawing/2014/main" id="{6D4DA6C5-3007-4A1F-B232-C43C6381135B}"/>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2657320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94A823-4880-49DF-8F23-32448D28733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391E0B1-E543-4A68-91EE-005DC26920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D0796C2-CFB7-4025-9A59-E5BB71615F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0394E4E-7487-4040-BF63-5B9E857DAD46}"/>
              </a:ext>
            </a:extLst>
          </p:cNvPr>
          <p:cNvSpPr>
            <a:spLocks noGrp="1"/>
          </p:cNvSpPr>
          <p:nvPr>
            <p:ph type="dt" sz="half" idx="10"/>
          </p:nvPr>
        </p:nvSpPr>
        <p:spPr/>
        <p:txBody>
          <a:bodyPr/>
          <a:lstStyle/>
          <a:p>
            <a:fld id="{4295E805-C646-9D42-B4EF-497CCCB2F8E1}" type="datetime1">
              <a:rPr lang="en-US" smtClean="0"/>
              <a:t>2/7/23</a:t>
            </a:fld>
            <a:endParaRPr lang="pt-BR"/>
          </a:p>
        </p:txBody>
      </p:sp>
      <p:sp>
        <p:nvSpPr>
          <p:cNvPr id="6" name="Espaço Reservado para Rodapé 5">
            <a:extLst>
              <a:ext uri="{FF2B5EF4-FFF2-40B4-BE49-F238E27FC236}">
                <a16:creationId xmlns:a16="http://schemas.microsoft.com/office/drawing/2014/main" id="{A0B0459D-2D97-4D1D-BDE5-302441E956A1}"/>
              </a:ext>
            </a:extLst>
          </p:cNvPr>
          <p:cNvSpPr>
            <a:spLocks noGrp="1"/>
          </p:cNvSpPr>
          <p:nvPr>
            <p:ph type="ftr" sz="quarter" idx="11"/>
          </p:nvPr>
        </p:nvSpPr>
        <p:spPr/>
        <p:txBody>
          <a:bodyPr/>
          <a:lstStyle/>
          <a:p>
            <a:r>
              <a:rPr lang="pt-BR"/>
              <a:t>C204 – ENGENHARIA DE SOFTWARE</a:t>
            </a:r>
          </a:p>
        </p:txBody>
      </p:sp>
      <p:sp>
        <p:nvSpPr>
          <p:cNvPr id="7" name="Espaço Reservado para Número de Slide 6">
            <a:extLst>
              <a:ext uri="{FF2B5EF4-FFF2-40B4-BE49-F238E27FC236}">
                <a16:creationId xmlns:a16="http://schemas.microsoft.com/office/drawing/2014/main" id="{89EAB9D3-1A83-4470-BDB1-87BF359884C3}"/>
              </a:ext>
            </a:extLst>
          </p:cNvPr>
          <p:cNvSpPr>
            <a:spLocks noGrp="1"/>
          </p:cNvSpPr>
          <p:nvPr>
            <p:ph type="sldNum" sz="quarter" idx="12"/>
          </p:nvPr>
        </p:nvSpPr>
        <p:spPr/>
        <p:txBody>
          <a:bodyPr/>
          <a:lstStyle/>
          <a:p>
            <a:fld id="{496F7F01-F75C-4AEA-A623-ABCD56CA9913}" type="slidenum">
              <a:rPr lang="pt-BR" smtClean="0"/>
              <a:t>‹nº›</a:t>
            </a:fld>
            <a:endParaRPr lang="pt-BR"/>
          </a:p>
        </p:txBody>
      </p:sp>
    </p:spTree>
    <p:extLst>
      <p:ext uri="{BB962C8B-B14F-4D97-AF65-F5344CB8AC3E}">
        <p14:creationId xmlns:p14="http://schemas.microsoft.com/office/powerpoint/2010/main" val="565953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FACFEED3-7BDB-40C4-926B-C603A31F89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800FCA7-4D28-41B7-8909-AF4EE8A8E5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FC34CE0-0603-443E-B44E-E623FA649F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AE6C88-0A1A-8F4D-9D6D-9467ADBE1A36}" type="datetime1">
              <a:rPr lang="en-US" smtClean="0"/>
              <a:t>2/7/23</a:t>
            </a:fld>
            <a:endParaRPr lang="pt-BR"/>
          </a:p>
        </p:txBody>
      </p:sp>
      <p:sp>
        <p:nvSpPr>
          <p:cNvPr id="5" name="Espaço Reservado para Rodapé 4">
            <a:extLst>
              <a:ext uri="{FF2B5EF4-FFF2-40B4-BE49-F238E27FC236}">
                <a16:creationId xmlns:a16="http://schemas.microsoft.com/office/drawing/2014/main" id="{18113045-2587-4014-9BB4-450F6FAEBC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C204 – ENGENHARIA DE SOFTWARE</a:t>
            </a:r>
          </a:p>
        </p:txBody>
      </p:sp>
      <p:sp>
        <p:nvSpPr>
          <p:cNvPr id="6" name="Espaço Reservado para Número de Slide 5">
            <a:extLst>
              <a:ext uri="{FF2B5EF4-FFF2-40B4-BE49-F238E27FC236}">
                <a16:creationId xmlns:a16="http://schemas.microsoft.com/office/drawing/2014/main" id="{33BAAA76-1F41-4FDA-A0C8-152280B247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F7F01-F75C-4AEA-A623-ABCD56CA9913}" type="slidenum">
              <a:rPr lang="pt-BR" smtClean="0"/>
              <a:t>‹nº›</a:t>
            </a:fld>
            <a:endParaRPr lang="pt-BR"/>
          </a:p>
        </p:txBody>
      </p:sp>
      <p:sp>
        <p:nvSpPr>
          <p:cNvPr id="7" name="Retângulo 6">
            <a:extLst>
              <a:ext uri="{FF2B5EF4-FFF2-40B4-BE49-F238E27FC236}">
                <a16:creationId xmlns:a16="http://schemas.microsoft.com/office/drawing/2014/main" id="{5E3D33AC-724B-C12F-9B37-16FC3EED9BB2}"/>
              </a:ext>
            </a:extLst>
          </p:cNvPr>
          <p:cNvSpPr/>
          <p:nvPr userDrawn="1"/>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4" descr="Uma imagem contendo objeto, relógio&#10;&#10;Descrição gerada automaticamente">
            <a:extLst>
              <a:ext uri="{FF2B5EF4-FFF2-40B4-BE49-F238E27FC236}">
                <a16:creationId xmlns:a16="http://schemas.microsoft.com/office/drawing/2014/main" id="{0FBA84F0-C8DD-3F47-C186-92FFE869B91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575940" y="119872"/>
            <a:ext cx="1616060" cy="1616060"/>
          </a:xfrm>
          <a:prstGeom prst="rect">
            <a:avLst/>
          </a:prstGeom>
        </p:spPr>
      </p:pic>
    </p:spTree>
    <p:extLst>
      <p:ext uri="{BB962C8B-B14F-4D97-AF65-F5344CB8AC3E}">
        <p14:creationId xmlns:p14="http://schemas.microsoft.com/office/powerpoint/2010/main" val="2700850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Christopher@inatel.b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tiff"/><Relationship Id="rId5" Type="http://schemas.microsoft.com/office/2007/relationships/hdphoto" Target="../media/hdphoto1.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tiff"/><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engsoftmoderna.info/"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hrislima-inatel/C214"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tif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m para logo inat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1531" y="957318"/>
            <a:ext cx="2928937" cy="82227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ítulo 1"/>
          <p:cNvSpPr>
            <a:spLocks noGrp="1"/>
          </p:cNvSpPr>
          <p:nvPr>
            <p:ph type="ctrTitle"/>
          </p:nvPr>
        </p:nvSpPr>
        <p:spPr>
          <a:xfrm>
            <a:off x="1736740" y="2874313"/>
            <a:ext cx="8931260" cy="1109373"/>
          </a:xfrm>
        </p:spPr>
        <p:txBody>
          <a:bodyPr>
            <a:noAutofit/>
          </a:bodyPr>
          <a:lstStyle/>
          <a:p>
            <a:r>
              <a:rPr lang="pt-BR" sz="5400" dirty="0"/>
              <a:t>C214 – Engenharia de Software</a:t>
            </a:r>
          </a:p>
        </p:txBody>
      </p:sp>
      <p:sp>
        <p:nvSpPr>
          <p:cNvPr id="3" name="Subtítulo 2"/>
          <p:cNvSpPr>
            <a:spLocks noGrp="1"/>
          </p:cNvSpPr>
          <p:nvPr>
            <p:ph type="subTitle" idx="1"/>
          </p:nvPr>
        </p:nvSpPr>
        <p:spPr>
          <a:xfrm>
            <a:off x="1524000" y="4468813"/>
            <a:ext cx="9144000" cy="1722438"/>
          </a:xfrm>
        </p:spPr>
        <p:txBody>
          <a:bodyPr>
            <a:normAutofit/>
          </a:bodyPr>
          <a:lstStyle/>
          <a:p>
            <a:endParaRPr lang="pt-BR" dirty="0"/>
          </a:p>
          <a:p>
            <a:r>
              <a:rPr lang="pt-BR" dirty="0"/>
              <a:t>Prof. Christopher Lima</a:t>
            </a:r>
          </a:p>
          <a:p>
            <a:r>
              <a:rPr lang="pt-BR" dirty="0">
                <a:hlinkClick r:id="rId4"/>
              </a:rPr>
              <a:t>christopher@inatel.br</a:t>
            </a:r>
            <a:endParaRPr lang="pt-BR" dirty="0"/>
          </a:p>
        </p:txBody>
      </p:sp>
      <p:pic>
        <p:nvPicPr>
          <p:cNvPr id="6" name="Picture 5">
            <a:extLst>
              <a:ext uri="{FF2B5EF4-FFF2-40B4-BE49-F238E27FC236}">
                <a16:creationId xmlns:a16="http://schemas.microsoft.com/office/drawing/2014/main" id="{145A1009-C13F-4937-A414-41DD3AB12F88}"/>
              </a:ext>
            </a:extLst>
          </p:cNvPr>
          <p:cNvPicPr>
            <a:picLocks noChangeAspect="1"/>
          </p:cNvPicPr>
          <p:nvPr/>
        </p:nvPicPr>
        <p:blipFill>
          <a:blip r:embed="rId5"/>
          <a:stretch>
            <a:fillRect/>
          </a:stretch>
        </p:blipFill>
        <p:spPr>
          <a:xfrm>
            <a:off x="733721" y="149288"/>
            <a:ext cx="3180079" cy="2912663"/>
          </a:xfrm>
          <a:prstGeom prst="rect">
            <a:avLst/>
          </a:prstGeom>
        </p:spPr>
      </p:pic>
      <p:pic>
        <p:nvPicPr>
          <p:cNvPr id="9" name="Picture 8">
            <a:extLst>
              <a:ext uri="{FF2B5EF4-FFF2-40B4-BE49-F238E27FC236}">
                <a16:creationId xmlns:a16="http://schemas.microsoft.com/office/drawing/2014/main" id="{2E05440C-563F-4321-A321-0C1D75B1DCB3}"/>
              </a:ext>
            </a:extLst>
          </p:cNvPr>
          <p:cNvPicPr>
            <a:picLocks noChangeAspect="1"/>
          </p:cNvPicPr>
          <p:nvPr/>
        </p:nvPicPr>
        <p:blipFill>
          <a:blip r:embed="rId6"/>
          <a:stretch>
            <a:fillRect/>
          </a:stretch>
        </p:blipFill>
        <p:spPr>
          <a:xfrm>
            <a:off x="8089809" y="3953820"/>
            <a:ext cx="3294161" cy="2750242"/>
          </a:xfrm>
          <a:prstGeom prst="rect">
            <a:avLst/>
          </a:prstGeom>
        </p:spPr>
      </p:pic>
    </p:spTree>
    <p:extLst>
      <p:ext uri="{BB962C8B-B14F-4D97-AF65-F5344CB8AC3E}">
        <p14:creationId xmlns:p14="http://schemas.microsoft.com/office/powerpoint/2010/main" val="1975627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F6EEC2-0724-DA4A-A920-DEAAAEACB529}"/>
              </a:ext>
            </a:extLst>
          </p:cNvPr>
          <p:cNvSpPr txBox="1"/>
          <p:nvPr/>
        </p:nvSpPr>
        <p:spPr>
          <a:xfrm>
            <a:off x="248355" y="498603"/>
            <a:ext cx="11480801" cy="5078313"/>
          </a:xfrm>
          <a:prstGeom prst="rect">
            <a:avLst/>
          </a:prstGeom>
          <a:noFill/>
        </p:spPr>
        <p:txBody>
          <a:bodyPr wrap="square" rtlCol="0">
            <a:spAutoFit/>
          </a:bodyPr>
          <a:lstStyle/>
          <a:p>
            <a:r>
              <a:rPr lang="pt-BR" sz="3600" dirty="0"/>
              <a:t>Quais são as dificuldades essenciais encontradas para construir um software?</a:t>
            </a:r>
          </a:p>
          <a:p>
            <a:pPr marL="742950" indent="-742950">
              <a:buFont typeface="Wingdings" panose="05000000000000000000" pitchFamily="2" charset="2"/>
              <a:buChar char="ü"/>
            </a:pPr>
            <a:endParaRPr lang="pt-BR" sz="3600" dirty="0"/>
          </a:p>
          <a:p>
            <a:pPr marL="742950" indent="-742950">
              <a:buFont typeface="Wingdings" panose="05000000000000000000" pitchFamily="2" charset="2"/>
              <a:buChar char="ü"/>
            </a:pPr>
            <a:r>
              <a:rPr lang="pt-BR" sz="3600" dirty="0"/>
              <a:t> </a:t>
            </a:r>
            <a:r>
              <a:rPr lang="pt-BR" sz="3600" dirty="0">
                <a:solidFill>
                  <a:schemeClr val="accent1"/>
                </a:solidFill>
              </a:rPr>
              <a:t>Complexidade</a:t>
            </a:r>
            <a:r>
              <a:rPr lang="pt-BR" sz="3600" dirty="0"/>
              <a:t>:</a:t>
            </a:r>
          </a:p>
          <a:p>
            <a:pPr marL="1200150" lvl="1" indent="-742950">
              <a:buFont typeface="Wingdings" panose="05000000000000000000" pitchFamily="2" charset="2"/>
              <a:buChar char="ü"/>
            </a:pPr>
            <a:r>
              <a:rPr lang="pt-BR" sz="3600" dirty="0"/>
              <a:t>Software é uma das mais desafiadoras e complexas construções existentes.</a:t>
            </a:r>
          </a:p>
          <a:p>
            <a:pPr marL="1200150" lvl="1" indent="-742950">
              <a:buFont typeface="Wingdings" panose="05000000000000000000" pitchFamily="2" charset="2"/>
              <a:buChar char="ü"/>
            </a:pPr>
            <a:r>
              <a:rPr lang="pt-BR" sz="3600" dirty="0"/>
              <a:t>Engenharia tradicional cada vez </a:t>
            </a:r>
            <a:r>
              <a:rPr lang="pt-BR" sz="3600" dirty="0">
                <a:solidFill>
                  <a:schemeClr val="accent1"/>
                </a:solidFill>
              </a:rPr>
              <a:t>mais dependente de software.</a:t>
            </a:r>
          </a:p>
          <a:p>
            <a:pPr marL="742950" indent="-742950">
              <a:buFont typeface="Wingdings" panose="05000000000000000000" pitchFamily="2" charset="2"/>
              <a:buChar char="ü"/>
            </a:pPr>
            <a:endParaRPr lang="pt-BR" sz="3600" dirty="0"/>
          </a:p>
        </p:txBody>
      </p:sp>
    </p:spTree>
    <p:extLst>
      <p:ext uri="{BB962C8B-B14F-4D97-AF65-F5344CB8AC3E}">
        <p14:creationId xmlns:p14="http://schemas.microsoft.com/office/powerpoint/2010/main" val="1793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F6EEC2-0724-DA4A-A920-DEAAAEACB529}"/>
              </a:ext>
            </a:extLst>
          </p:cNvPr>
          <p:cNvSpPr txBox="1"/>
          <p:nvPr/>
        </p:nvSpPr>
        <p:spPr>
          <a:xfrm>
            <a:off x="248355" y="498603"/>
            <a:ext cx="11480801" cy="4524315"/>
          </a:xfrm>
          <a:prstGeom prst="rect">
            <a:avLst/>
          </a:prstGeom>
          <a:noFill/>
        </p:spPr>
        <p:txBody>
          <a:bodyPr wrap="square" rtlCol="0">
            <a:spAutoFit/>
          </a:bodyPr>
          <a:lstStyle/>
          <a:p>
            <a:r>
              <a:rPr lang="pt-BR" sz="3600" dirty="0"/>
              <a:t>...</a:t>
            </a:r>
          </a:p>
          <a:p>
            <a:endParaRPr lang="pt-BR" sz="3600" dirty="0"/>
          </a:p>
          <a:p>
            <a:pPr marL="742950" indent="-742950">
              <a:buFont typeface="Wingdings" panose="05000000000000000000" pitchFamily="2" charset="2"/>
              <a:buChar char="ü"/>
            </a:pPr>
            <a:r>
              <a:rPr lang="pt-BR" sz="3600" dirty="0">
                <a:solidFill>
                  <a:srgbClr val="0070C0"/>
                </a:solidFill>
              </a:rPr>
              <a:t>Conformidade:</a:t>
            </a:r>
          </a:p>
          <a:p>
            <a:pPr marL="1200150" lvl="1" indent="-742950">
              <a:buFont typeface="Wingdings" panose="05000000000000000000" pitchFamily="2" charset="2"/>
              <a:buChar char="ü"/>
            </a:pPr>
            <a:r>
              <a:rPr lang="pt-BR" sz="3600" dirty="0"/>
              <a:t>Software </a:t>
            </a:r>
            <a:r>
              <a:rPr lang="pt-BR" sz="3600" dirty="0">
                <a:solidFill>
                  <a:srgbClr val="0070C0"/>
                </a:solidFill>
              </a:rPr>
              <a:t>tem que se adaptar ao seu ambiente, que muda a todo momento.</a:t>
            </a:r>
          </a:p>
          <a:p>
            <a:pPr marL="1200150" lvl="1" indent="-742950">
              <a:buFont typeface="Wingdings" panose="05000000000000000000" pitchFamily="2" charset="2"/>
              <a:buChar char="ü"/>
            </a:pPr>
            <a:r>
              <a:rPr lang="pt-BR" sz="3600" dirty="0"/>
              <a:t>Leis de recolhimento de imposto mudam e os sistemas precisam se </a:t>
            </a:r>
            <a:r>
              <a:rPr lang="pt-BR" sz="3600" dirty="0">
                <a:solidFill>
                  <a:srgbClr val="0070C0"/>
                </a:solidFill>
              </a:rPr>
              <a:t>adaptar rapidamente a nova legislação.</a:t>
            </a:r>
          </a:p>
        </p:txBody>
      </p:sp>
    </p:spTree>
    <p:extLst>
      <p:ext uri="{BB962C8B-B14F-4D97-AF65-F5344CB8AC3E}">
        <p14:creationId xmlns:p14="http://schemas.microsoft.com/office/powerpoint/2010/main" val="57662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F6EEC2-0724-DA4A-A920-DEAAAEACB529}"/>
              </a:ext>
            </a:extLst>
          </p:cNvPr>
          <p:cNvSpPr txBox="1"/>
          <p:nvPr/>
        </p:nvSpPr>
        <p:spPr>
          <a:xfrm>
            <a:off x="248355" y="498603"/>
            <a:ext cx="11480801" cy="3416320"/>
          </a:xfrm>
          <a:prstGeom prst="rect">
            <a:avLst/>
          </a:prstGeom>
          <a:noFill/>
        </p:spPr>
        <p:txBody>
          <a:bodyPr wrap="square" rtlCol="0">
            <a:spAutoFit/>
          </a:bodyPr>
          <a:lstStyle/>
          <a:p>
            <a:r>
              <a:rPr lang="pt-BR" sz="3600" dirty="0"/>
              <a:t>...</a:t>
            </a:r>
          </a:p>
          <a:p>
            <a:endParaRPr lang="pt-BR" sz="3600" dirty="0"/>
          </a:p>
          <a:p>
            <a:pPr marL="742950" indent="-742950">
              <a:buFont typeface="Wingdings" panose="05000000000000000000" pitchFamily="2" charset="2"/>
              <a:buChar char="ü"/>
            </a:pPr>
            <a:r>
              <a:rPr lang="pt-BR" sz="3600" dirty="0">
                <a:solidFill>
                  <a:srgbClr val="0070C0"/>
                </a:solidFill>
              </a:rPr>
              <a:t>Facilidade de mudanças:</a:t>
            </a:r>
          </a:p>
          <a:p>
            <a:pPr marL="1200150" lvl="1" indent="-742950">
              <a:buFont typeface="Wingdings" panose="05000000000000000000" pitchFamily="2" charset="2"/>
              <a:buChar char="ü"/>
            </a:pPr>
            <a:r>
              <a:rPr lang="pt-BR" sz="3600" dirty="0"/>
              <a:t>Incorporar novas funcionalidades.</a:t>
            </a:r>
          </a:p>
          <a:p>
            <a:pPr marL="1200150" lvl="1" indent="-742950">
              <a:buFont typeface="Wingdings" panose="05000000000000000000" pitchFamily="2" charset="2"/>
              <a:buChar char="ü"/>
            </a:pPr>
            <a:r>
              <a:rPr lang="pt-BR" sz="3600" dirty="0">
                <a:solidFill>
                  <a:srgbClr val="0070C0"/>
                </a:solidFill>
              </a:rPr>
              <a:t>Quanto mais bem sucedido for um sistema de software, mais demanda por mudanças ele recebe.</a:t>
            </a:r>
          </a:p>
        </p:txBody>
      </p:sp>
      <p:pic>
        <p:nvPicPr>
          <p:cNvPr id="2050" name="Picture 2" descr="YouTube">
            <a:extLst>
              <a:ext uri="{FF2B5EF4-FFF2-40B4-BE49-F238E27FC236}">
                <a16:creationId xmlns:a16="http://schemas.microsoft.com/office/drawing/2014/main" id="{7F0F74F4-11E6-9005-4BFB-9EF302548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60" y="3855861"/>
            <a:ext cx="3002139" cy="300213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Instagram - Wikipedia">
            <a:extLst>
              <a:ext uri="{FF2B5EF4-FFF2-40B4-BE49-F238E27FC236}">
                <a16:creationId xmlns:a16="http://schemas.microsoft.com/office/drawing/2014/main" id="{55904F37-418B-A161-7F9D-01F37C29E5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60" name="Picture 12">
            <a:extLst>
              <a:ext uri="{FF2B5EF4-FFF2-40B4-BE49-F238E27FC236}">
                <a16:creationId xmlns:a16="http://schemas.microsoft.com/office/drawing/2014/main" id="{1CBA3229-4956-16AF-2BFC-FE3FB6F99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111" y="4042127"/>
            <a:ext cx="2629606" cy="262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936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F6EEC2-0724-DA4A-A920-DEAAAEACB529}"/>
              </a:ext>
            </a:extLst>
          </p:cNvPr>
          <p:cNvSpPr txBox="1"/>
          <p:nvPr/>
        </p:nvSpPr>
        <p:spPr>
          <a:xfrm>
            <a:off x="248355" y="498603"/>
            <a:ext cx="11480801" cy="2862322"/>
          </a:xfrm>
          <a:prstGeom prst="rect">
            <a:avLst/>
          </a:prstGeom>
          <a:noFill/>
        </p:spPr>
        <p:txBody>
          <a:bodyPr wrap="square" rtlCol="0">
            <a:spAutoFit/>
          </a:bodyPr>
          <a:lstStyle/>
          <a:p>
            <a:r>
              <a:rPr lang="pt-BR" sz="3600" dirty="0"/>
              <a:t>...</a:t>
            </a:r>
          </a:p>
          <a:p>
            <a:endParaRPr lang="pt-BR" sz="3600" dirty="0"/>
          </a:p>
          <a:p>
            <a:pPr marL="742950" indent="-742950">
              <a:buFont typeface="Wingdings" panose="05000000000000000000" pitchFamily="2" charset="2"/>
              <a:buChar char="ü"/>
            </a:pPr>
            <a:r>
              <a:rPr lang="pt-BR" sz="3600" dirty="0">
                <a:solidFill>
                  <a:srgbClr val="0070C0"/>
                </a:solidFill>
              </a:rPr>
              <a:t>Invisibilidade:</a:t>
            </a:r>
          </a:p>
          <a:p>
            <a:pPr marL="1200150" lvl="1" indent="-742950">
              <a:buFont typeface="Wingdings" panose="05000000000000000000" pitchFamily="2" charset="2"/>
              <a:buChar char="ü"/>
            </a:pPr>
            <a:r>
              <a:rPr lang="pt-BR" sz="3600" dirty="0"/>
              <a:t>Pode ser </a:t>
            </a:r>
            <a:r>
              <a:rPr lang="pt-BR" sz="3600" dirty="0">
                <a:solidFill>
                  <a:srgbClr val="0070C0"/>
                </a:solidFill>
              </a:rPr>
              <a:t>difícil visualizar o tamanho de um software e estimar o esforço de construir um sistema.</a:t>
            </a:r>
          </a:p>
        </p:txBody>
      </p:sp>
      <p:sp>
        <p:nvSpPr>
          <p:cNvPr id="3" name="AutoShape 6" descr="Instagram - Wikipedia">
            <a:extLst>
              <a:ext uri="{FF2B5EF4-FFF2-40B4-BE49-F238E27FC236}">
                <a16:creationId xmlns:a16="http://schemas.microsoft.com/office/drawing/2014/main" id="{55904F37-418B-A161-7F9D-01F37C29E5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6" name="Picture 4" descr="Somos Diferentes, Somos Desiguais | The Ressabiator">
            <a:extLst>
              <a:ext uri="{FF2B5EF4-FFF2-40B4-BE49-F238E27FC236}">
                <a16:creationId xmlns:a16="http://schemas.microsoft.com/office/drawing/2014/main" id="{C93D287B-3DCE-D339-983E-E5BF81F40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050" y="3774927"/>
            <a:ext cx="2608699" cy="25844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 que é Software? - Hardware.com.br">
            <a:extLst>
              <a:ext uri="{FF2B5EF4-FFF2-40B4-BE49-F238E27FC236}">
                <a16:creationId xmlns:a16="http://schemas.microsoft.com/office/drawing/2014/main" id="{2FD551D0-814D-D141-8F88-FB165EC65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238" y="3704790"/>
            <a:ext cx="4146404" cy="2724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5 tecnologias absurdas do Tesla Model X Plaid que descobrimos no nosso  teste | Curiosidades | autoesporte">
            <a:extLst>
              <a:ext uri="{FF2B5EF4-FFF2-40B4-BE49-F238E27FC236}">
                <a16:creationId xmlns:a16="http://schemas.microsoft.com/office/drawing/2014/main" id="{D54675B2-2CFC-F5B4-11A7-9A44A55CD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06" y="3871795"/>
            <a:ext cx="4248150" cy="239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62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38A15A-0916-754C-9220-36A20D82E4C6}"/>
              </a:ext>
            </a:extLst>
          </p:cNvPr>
          <p:cNvSpPr txBox="1"/>
          <p:nvPr/>
        </p:nvSpPr>
        <p:spPr>
          <a:xfrm>
            <a:off x="1218495" y="1443841"/>
            <a:ext cx="10096500" cy="3970318"/>
          </a:xfrm>
          <a:prstGeom prst="rect">
            <a:avLst/>
          </a:prstGeom>
          <a:noFill/>
        </p:spPr>
        <p:txBody>
          <a:bodyPr wrap="square" rtlCol="0">
            <a:spAutoFit/>
          </a:bodyPr>
          <a:lstStyle/>
          <a:p>
            <a:r>
              <a:rPr lang="pt-BR" sz="3600" b="0" i="1" dirty="0">
                <a:solidFill>
                  <a:schemeClr val="tx1">
                    <a:lumMod val="75000"/>
                    <a:lumOff val="25000"/>
                  </a:schemeClr>
                </a:solidFill>
                <a:effectLst/>
                <a:latin typeface="-apple-system"/>
              </a:rPr>
              <a:t>“Engenharia de Software trata da aplicação de </a:t>
            </a:r>
            <a:r>
              <a:rPr lang="pt-BR" sz="3600" b="0" i="1" dirty="0">
                <a:solidFill>
                  <a:schemeClr val="accent1"/>
                </a:solidFill>
                <a:effectLst/>
                <a:latin typeface="-apple-system"/>
              </a:rPr>
              <a:t>abordagens sistemáticas, disciplinadas e quantificáveis para desenvolver, operar, manter e evoluir software</a:t>
            </a:r>
            <a:r>
              <a:rPr lang="pt-BR" sz="3600" b="0" i="1" dirty="0">
                <a:solidFill>
                  <a:schemeClr val="tx1">
                    <a:lumMod val="75000"/>
                    <a:lumOff val="25000"/>
                  </a:schemeClr>
                </a:solidFill>
                <a:effectLst/>
                <a:latin typeface="-apple-system"/>
              </a:rPr>
              <a:t>. Ou seja, Engenharia de Software é a área da Computação que se preocupa em propor e aplicar </a:t>
            </a:r>
            <a:r>
              <a:rPr lang="pt-BR" sz="3600" b="0" i="1" dirty="0">
                <a:solidFill>
                  <a:schemeClr val="accent1"/>
                </a:solidFill>
                <a:effectLst/>
                <a:latin typeface="-apple-system"/>
              </a:rPr>
              <a:t>princípios de engenharia na construção de software</a:t>
            </a:r>
            <a:r>
              <a:rPr lang="pt-BR" sz="3600" b="0" i="1" dirty="0">
                <a:solidFill>
                  <a:schemeClr val="tx1">
                    <a:lumMod val="75000"/>
                    <a:lumOff val="25000"/>
                  </a:schemeClr>
                </a:solidFill>
                <a:effectLst/>
                <a:latin typeface="-apple-system"/>
              </a:rPr>
              <a:t>.”</a:t>
            </a:r>
            <a:endParaRPr lang="pt-BR" sz="3600" i="1" dirty="0">
              <a:solidFill>
                <a:schemeClr val="tx1">
                  <a:lumMod val="75000"/>
                  <a:lumOff val="25000"/>
                </a:schemeClr>
              </a:solidFill>
            </a:endParaRPr>
          </a:p>
        </p:txBody>
      </p:sp>
    </p:spTree>
    <p:extLst>
      <p:ext uri="{BB962C8B-B14F-4D97-AF65-F5344CB8AC3E}">
        <p14:creationId xmlns:p14="http://schemas.microsoft.com/office/powerpoint/2010/main" val="3325730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Rectangle 3">
            <a:extLst>
              <a:ext uri="{FF2B5EF4-FFF2-40B4-BE49-F238E27FC236}">
                <a16:creationId xmlns:a16="http://schemas.microsoft.com/office/drawing/2014/main" id="{4C8D8EDF-3425-62F5-1163-60EFED3B3B99}"/>
              </a:ext>
            </a:extLst>
          </p:cNvPr>
          <p:cNvSpPr/>
          <p:nvPr/>
        </p:nvSpPr>
        <p:spPr>
          <a:xfrm>
            <a:off x="4211472" y="818093"/>
            <a:ext cx="342053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Engenharia de Software (C214)</a:t>
            </a:r>
          </a:p>
        </p:txBody>
      </p:sp>
      <p:sp>
        <p:nvSpPr>
          <p:cNvPr id="5" name="Rectangle 4">
            <a:extLst>
              <a:ext uri="{FF2B5EF4-FFF2-40B4-BE49-F238E27FC236}">
                <a16:creationId xmlns:a16="http://schemas.microsoft.com/office/drawing/2014/main" id="{41299F98-BBFF-F68E-C692-66F69974CED3}"/>
              </a:ext>
            </a:extLst>
          </p:cNvPr>
          <p:cNvSpPr/>
          <p:nvPr/>
        </p:nvSpPr>
        <p:spPr>
          <a:xfrm>
            <a:off x="672483" y="2692212"/>
            <a:ext cx="2722058" cy="82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Qualidade de Software</a:t>
            </a:r>
          </a:p>
        </p:txBody>
      </p:sp>
      <p:sp>
        <p:nvSpPr>
          <p:cNvPr id="9" name="Rectangle 8">
            <a:extLst>
              <a:ext uri="{FF2B5EF4-FFF2-40B4-BE49-F238E27FC236}">
                <a16:creationId xmlns:a16="http://schemas.microsoft.com/office/drawing/2014/main" id="{F0BB6DAA-3338-1FC3-15F1-67FD43673FD4}"/>
              </a:ext>
            </a:extLst>
          </p:cNvPr>
          <p:cNvSpPr/>
          <p:nvPr/>
        </p:nvSpPr>
        <p:spPr>
          <a:xfrm>
            <a:off x="4560710" y="2692212"/>
            <a:ext cx="2722058" cy="82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Engenharia de Produto</a:t>
            </a:r>
            <a:br>
              <a:rPr lang="pt-BR" dirty="0"/>
            </a:br>
            <a:r>
              <a:rPr lang="pt-BR" dirty="0"/>
              <a:t>de Software</a:t>
            </a:r>
          </a:p>
        </p:txBody>
      </p:sp>
      <p:sp>
        <p:nvSpPr>
          <p:cNvPr id="10" name="Rectangle 9">
            <a:extLst>
              <a:ext uri="{FF2B5EF4-FFF2-40B4-BE49-F238E27FC236}">
                <a16:creationId xmlns:a16="http://schemas.microsoft.com/office/drawing/2014/main" id="{35B53CDA-66BD-293C-F98B-DC472264794E}"/>
              </a:ext>
            </a:extLst>
          </p:cNvPr>
          <p:cNvSpPr/>
          <p:nvPr/>
        </p:nvSpPr>
        <p:spPr>
          <a:xfrm>
            <a:off x="8715963" y="2692212"/>
            <a:ext cx="2722058" cy="82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Gerência de Configuração e Evolução de Software (</a:t>
            </a:r>
            <a:r>
              <a:rPr lang="pt-BR" dirty="0" err="1"/>
              <a:t>DevOps</a:t>
            </a:r>
            <a:r>
              <a:rPr lang="pt-BR" dirty="0"/>
              <a:t>)</a:t>
            </a:r>
          </a:p>
        </p:txBody>
      </p:sp>
      <p:sp>
        <p:nvSpPr>
          <p:cNvPr id="15" name="Rectangle 14">
            <a:extLst>
              <a:ext uri="{FF2B5EF4-FFF2-40B4-BE49-F238E27FC236}">
                <a16:creationId xmlns:a16="http://schemas.microsoft.com/office/drawing/2014/main" id="{7ADC0C73-7468-25C3-E616-7657FB252BEE}"/>
              </a:ext>
            </a:extLst>
          </p:cNvPr>
          <p:cNvSpPr/>
          <p:nvPr/>
        </p:nvSpPr>
        <p:spPr>
          <a:xfrm>
            <a:off x="672483" y="4605678"/>
            <a:ext cx="2722058" cy="82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Testes unitários/Teste </a:t>
            </a:r>
            <a:r>
              <a:rPr lang="pt-BR" dirty="0" err="1"/>
              <a:t>Mock</a:t>
            </a:r>
            <a:r>
              <a:rPr lang="pt-BR" dirty="0"/>
              <a:t>/TDD</a:t>
            </a:r>
          </a:p>
        </p:txBody>
      </p:sp>
      <p:sp>
        <p:nvSpPr>
          <p:cNvPr id="16" name="Rectangle 15">
            <a:extLst>
              <a:ext uri="{FF2B5EF4-FFF2-40B4-BE49-F238E27FC236}">
                <a16:creationId xmlns:a16="http://schemas.microsoft.com/office/drawing/2014/main" id="{948F25EE-ACDC-074E-C432-5AC112543535}"/>
              </a:ext>
            </a:extLst>
          </p:cNvPr>
          <p:cNvSpPr/>
          <p:nvPr/>
        </p:nvSpPr>
        <p:spPr>
          <a:xfrm>
            <a:off x="4560709" y="4537416"/>
            <a:ext cx="2722058" cy="82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Métodos Ágeis</a:t>
            </a:r>
          </a:p>
        </p:txBody>
      </p:sp>
      <p:sp>
        <p:nvSpPr>
          <p:cNvPr id="17" name="Rectangle 16">
            <a:extLst>
              <a:ext uri="{FF2B5EF4-FFF2-40B4-BE49-F238E27FC236}">
                <a16:creationId xmlns:a16="http://schemas.microsoft.com/office/drawing/2014/main" id="{B26FEE82-304F-9B43-FD98-93641129FF60}"/>
              </a:ext>
            </a:extLst>
          </p:cNvPr>
          <p:cNvSpPr/>
          <p:nvPr/>
        </p:nvSpPr>
        <p:spPr>
          <a:xfrm>
            <a:off x="8715963" y="4537416"/>
            <a:ext cx="2722058" cy="82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CI/CD</a:t>
            </a:r>
            <a:br>
              <a:rPr lang="pt-BR" dirty="0"/>
            </a:br>
            <a:r>
              <a:rPr lang="pt-BR" dirty="0"/>
              <a:t>GitHub </a:t>
            </a:r>
            <a:r>
              <a:rPr lang="pt-BR" dirty="0" err="1"/>
              <a:t>Actions</a:t>
            </a:r>
            <a:endParaRPr lang="pt-BR" dirty="0"/>
          </a:p>
        </p:txBody>
      </p:sp>
      <p:cxnSp>
        <p:nvCxnSpPr>
          <p:cNvPr id="20" name="Connector: Elbow 19">
            <a:extLst>
              <a:ext uri="{FF2B5EF4-FFF2-40B4-BE49-F238E27FC236}">
                <a16:creationId xmlns:a16="http://schemas.microsoft.com/office/drawing/2014/main" id="{218E4EEB-0687-9F4B-C077-129400026FD2}"/>
              </a:ext>
            </a:extLst>
          </p:cNvPr>
          <p:cNvCxnSpPr>
            <a:stCxn id="4" idx="2"/>
            <a:endCxn id="5" idx="0"/>
          </p:cNvCxnSpPr>
          <p:nvPr/>
        </p:nvCxnSpPr>
        <p:spPr>
          <a:xfrm rot="5400000">
            <a:off x="3497767" y="268239"/>
            <a:ext cx="959719" cy="38882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2F7D79F-9306-2633-064F-9F2E1B020779}"/>
              </a:ext>
            </a:extLst>
          </p:cNvPr>
          <p:cNvCxnSpPr>
            <a:cxnSpLocks/>
          </p:cNvCxnSpPr>
          <p:nvPr/>
        </p:nvCxnSpPr>
        <p:spPr>
          <a:xfrm rot="5400000">
            <a:off x="5441880" y="2212352"/>
            <a:ext cx="959719"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A24089F-56B6-BC13-562D-6C657D8E1914}"/>
              </a:ext>
            </a:extLst>
          </p:cNvPr>
          <p:cNvCxnSpPr>
            <a:stCxn id="4" idx="2"/>
            <a:endCxn id="10" idx="0"/>
          </p:cNvCxnSpPr>
          <p:nvPr/>
        </p:nvCxnSpPr>
        <p:spPr>
          <a:xfrm rot="16200000" flipH="1">
            <a:off x="7519506" y="134725"/>
            <a:ext cx="959719" cy="41552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7530C3-64EA-E40D-1FC2-D639BE098EF3}"/>
              </a:ext>
            </a:extLst>
          </p:cNvPr>
          <p:cNvCxnSpPr>
            <a:stCxn id="5" idx="2"/>
            <a:endCxn id="15" idx="0"/>
          </p:cNvCxnSpPr>
          <p:nvPr/>
        </p:nvCxnSpPr>
        <p:spPr>
          <a:xfrm>
            <a:off x="2033512" y="3514482"/>
            <a:ext cx="0" cy="1091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7E28F8C-41FA-8D1D-86F9-B4AD00E007B5}"/>
              </a:ext>
            </a:extLst>
          </p:cNvPr>
          <p:cNvCxnSpPr>
            <a:stCxn id="9" idx="2"/>
            <a:endCxn id="16" idx="0"/>
          </p:cNvCxnSpPr>
          <p:nvPr/>
        </p:nvCxnSpPr>
        <p:spPr>
          <a:xfrm flipH="1">
            <a:off x="5921738" y="3514482"/>
            <a:ext cx="1" cy="1022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FB7B60E-1F8C-234E-F99B-07ECA923549F}"/>
              </a:ext>
            </a:extLst>
          </p:cNvPr>
          <p:cNvCxnSpPr>
            <a:stCxn id="10" idx="2"/>
            <a:endCxn id="17" idx="0"/>
          </p:cNvCxnSpPr>
          <p:nvPr/>
        </p:nvCxnSpPr>
        <p:spPr>
          <a:xfrm>
            <a:off x="10076992" y="3514482"/>
            <a:ext cx="0" cy="1022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E9D4A56-60D2-8258-99BA-D33A4B66F84C}"/>
              </a:ext>
            </a:extLst>
          </p:cNvPr>
          <p:cNvSpPr/>
          <p:nvPr/>
        </p:nvSpPr>
        <p:spPr>
          <a:xfrm>
            <a:off x="672483" y="5696874"/>
            <a:ext cx="10765538" cy="822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Automatização, Compilação e Gerência de Dependências.</a:t>
            </a:r>
            <a:br>
              <a:rPr lang="pt-BR" dirty="0"/>
            </a:br>
            <a:r>
              <a:rPr lang="pt-BR" dirty="0"/>
              <a:t>Controle de Versão – </a:t>
            </a:r>
            <a:r>
              <a:rPr lang="pt-BR" dirty="0" err="1"/>
              <a:t>Git</a:t>
            </a:r>
            <a:r>
              <a:rPr lang="pt-BR" dirty="0"/>
              <a:t> e GitHub</a:t>
            </a:r>
            <a:br>
              <a:rPr lang="pt-BR" dirty="0"/>
            </a:br>
            <a:r>
              <a:rPr lang="pt-BR" dirty="0"/>
              <a:t>Propriedades, princípios e padrões de projeto de software.</a:t>
            </a:r>
          </a:p>
        </p:txBody>
      </p:sp>
    </p:spTree>
    <p:extLst>
      <p:ext uri="{BB962C8B-B14F-4D97-AF65-F5344CB8AC3E}">
        <p14:creationId xmlns:p14="http://schemas.microsoft.com/office/powerpoint/2010/main" val="818621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ADC5A6-2706-2A43-BA54-D65E53F77EB5}"/>
              </a:ext>
            </a:extLst>
          </p:cNvPr>
          <p:cNvPicPr>
            <a:picLocks noChangeAspect="1"/>
          </p:cNvPicPr>
          <p:nvPr/>
        </p:nvPicPr>
        <p:blipFill rotWithShape="1">
          <a:blip r:embed="rId3"/>
          <a:srcRect l="17723" r="16907"/>
          <a:stretch/>
        </p:blipFill>
        <p:spPr>
          <a:xfrm>
            <a:off x="8740870" y="176476"/>
            <a:ext cx="3396920" cy="3450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Picture 6">
            <a:extLst>
              <a:ext uri="{FF2B5EF4-FFF2-40B4-BE49-F238E27FC236}">
                <a16:creationId xmlns:a16="http://schemas.microsoft.com/office/drawing/2014/main" id="{08027BB9-4DF0-0A47-BE73-E86CE5CD67C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032" b="91905" l="26750" r="72750">
                        <a14:foregroundMark x1="29500" y1="48571" x2="29500" y2="48571"/>
                        <a14:foregroundMark x1="29500" y1="47937" x2="29500" y2="47937"/>
                        <a14:foregroundMark x1="30083" y1="40000" x2="30083" y2="58095"/>
                        <a14:foregroundMark x1="63333" y1="77302" x2="67583" y2="63810"/>
                        <a14:foregroundMark x1="67583" y1="63810" x2="69583" y2="45714"/>
                        <a14:foregroundMark x1="40750" y1="18571" x2="48500" y2="16190"/>
                        <a14:foregroundMark x1="48500" y1="16190" x2="57417" y2="16825"/>
                        <a14:foregroundMark x1="42000" y1="11111" x2="51083" y2="10000"/>
                        <a14:foregroundMark x1="51083" y1="10000" x2="65250" y2="20476"/>
                        <a14:foregroundMark x1="65250" y1="20476" x2="69750" y2="32698"/>
                        <a14:foregroundMark x1="69750" y1="32698" x2="71250" y2="60794"/>
                        <a14:foregroundMark x1="71250" y1="60794" x2="68917" y2="75238"/>
                        <a14:foregroundMark x1="68917" y1="75238" x2="60083" y2="84762"/>
                        <a14:foregroundMark x1="30083" y1="67143" x2="29000" y2="51111"/>
                        <a14:foregroundMark x1="29000" y1="51111" x2="30417" y2="37460"/>
                        <a14:foregroundMark x1="30417" y1="37460" x2="40000" y2="14444"/>
                        <a14:foregroundMark x1="40000" y1="14444" x2="46167" y2="9524"/>
                        <a14:foregroundMark x1="26833" y1="38889" x2="26833" y2="64286"/>
                        <a14:foregroundMark x1="39917" y1="90317" x2="36917" y2="88730"/>
                        <a14:foregroundMark x1="40167" y1="90317" x2="40167" y2="90317"/>
                        <a14:foregroundMark x1="40750" y1="91587" x2="40750" y2="91587"/>
                        <a14:foregroundMark x1="40500" y1="89206" x2="40750" y2="92063"/>
                        <a14:foregroundMark x1="72833" y1="47937" x2="72833" y2="47937"/>
                        <a14:foregroundMark x1="46750" y1="6032" x2="46750" y2="6032"/>
                        <a14:backgroundMark x1="50917" y1="45079" x2="50917" y2="67778"/>
                        <a14:backgroundMark x1="42250" y1="42222" x2="43500" y2="51905"/>
                        <a14:backgroundMark x1="47583" y1="42222" x2="48833" y2="55873"/>
                      </a14:backgroundRemoval>
                    </a14:imgEffect>
                  </a14:imgLayer>
                </a14:imgProps>
              </a:ext>
            </a:extLst>
          </a:blip>
          <a:srcRect l="24095" r="24042"/>
          <a:stretch/>
        </p:blipFill>
        <p:spPr>
          <a:xfrm>
            <a:off x="4150549" y="-9728"/>
            <a:ext cx="3396920" cy="3438728"/>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5350A56-DBDB-0C42-A9C7-FA593EBA014A}"/>
              </a:ext>
            </a:extLst>
          </p:cNvPr>
          <p:cNvPicPr>
            <a:picLocks noChangeAspect="1"/>
          </p:cNvPicPr>
          <p:nvPr/>
        </p:nvPicPr>
        <p:blipFill>
          <a:blip r:embed="rId6"/>
          <a:stretch>
            <a:fillRect/>
          </a:stretch>
        </p:blipFill>
        <p:spPr>
          <a:xfrm>
            <a:off x="5702254" y="4017875"/>
            <a:ext cx="4803349" cy="2703600"/>
          </a:xfrm>
          <a:prstGeom prst="rect">
            <a:avLst/>
          </a:prstGeom>
          <a:ln>
            <a:noFill/>
          </a:ln>
          <a:effectLst>
            <a:outerShdw blurRad="190500" algn="tl" rotWithShape="0">
              <a:srgbClr val="000000">
                <a:alpha val="70000"/>
              </a:srgbClr>
            </a:outerShdw>
          </a:effectLst>
        </p:spPr>
      </p:pic>
      <p:sp>
        <p:nvSpPr>
          <p:cNvPr id="3" name="Slide Number Placeholder 2">
            <a:extLst>
              <a:ext uri="{FF2B5EF4-FFF2-40B4-BE49-F238E27FC236}">
                <a16:creationId xmlns:a16="http://schemas.microsoft.com/office/drawing/2014/main" id="{E7B6D89A-AAFA-7440-A615-4FE5DB75F671}"/>
              </a:ext>
            </a:extLst>
          </p:cNvPr>
          <p:cNvSpPr>
            <a:spLocks noGrp="1"/>
          </p:cNvSpPr>
          <p:nvPr>
            <p:ph type="sldNum" sz="quarter" idx="12"/>
          </p:nvPr>
        </p:nvSpPr>
        <p:spPr/>
        <p:txBody>
          <a:bodyPr/>
          <a:lstStyle/>
          <a:p>
            <a:fld id="{496F7F01-F75C-4AEA-A623-ABCD56CA9913}" type="slidenum">
              <a:rPr lang="pt-BR" smtClean="0"/>
              <a:t>16</a:t>
            </a:fld>
            <a:endParaRPr lang="pt-BR"/>
          </a:p>
        </p:txBody>
      </p:sp>
      <p:pic>
        <p:nvPicPr>
          <p:cNvPr id="1026" name="Picture 2" descr="Resultado de imagem para female constructor">
            <a:extLst>
              <a:ext uri="{FF2B5EF4-FFF2-40B4-BE49-F238E27FC236}">
                <a16:creationId xmlns:a16="http://schemas.microsoft.com/office/drawing/2014/main" id="{55BBAA76-6C4A-5B47-936D-B439AAB264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579" r="14707" b="7315"/>
          <a:stretch/>
        </p:blipFill>
        <p:spPr bwMode="auto">
          <a:xfrm>
            <a:off x="707931" y="176476"/>
            <a:ext cx="2743201"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00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Picture 15">
            <a:extLst>
              <a:ext uri="{FF2B5EF4-FFF2-40B4-BE49-F238E27FC236}">
                <a16:creationId xmlns:a16="http://schemas.microsoft.com/office/drawing/2014/main" id="{4CDB2719-989B-2C4F-84E2-E588A537A14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7922" y1="79333" x2="47922" y2="79333"/>
                        <a14:foregroundMark x1="49389" y1="77333" x2="50367" y2="87000"/>
                        <a14:foregroundMark x1="50611" y1="75000" x2="54768" y2="84000"/>
                        <a14:foregroundMark x1="66015" y1="71667" x2="66748" y2="74000"/>
                        <a14:foregroundMark x1="67482" y1="69667" x2="67971" y2="73000"/>
                        <a14:foregroundMark x1="61125" y1="73333" x2="61125" y2="73333"/>
                        <a14:foregroundMark x1="61125" y1="73000" x2="61125" y2="73000"/>
                        <a14:foregroundMark x1="61858" y1="71667" x2="61858" y2="71667"/>
                        <a14:foregroundMark x1="58435" y1="84667" x2="58435" y2="84667"/>
                        <a14:foregroundMark x1="51345" y1="10000" x2="51345" y2="10000"/>
                        <a14:foregroundMark x1="40098" y1="13000" x2="40098" y2="13000"/>
                        <a14:foregroundMark x1="40587" y1="13667" x2="40587" y2="13667"/>
                        <a14:foregroundMark x1="39120" y1="18667" x2="39120" y2="18667"/>
                      </a14:backgroundRemoval>
                    </a14:imgEffect>
                  </a14:imgLayer>
                </a14:imgProps>
              </a:ext>
            </a:extLst>
          </a:blip>
          <a:srcRect l="25155" r="24655"/>
          <a:stretch/>
        </p:blipFill>
        <p:spPr>
          <a:xfrm>
            <a:off x="432000" y="3048000"/>
            <a:ext cx="2607013" cy="3810000"/>
          </a:xfrm>
          <a:prstGeom prst="rect">
            <a:avLst/>
          </a:prstGeom>
        </p:spPr>
      </p:pic>
      <p:pic>
        <p:nvPicPr>
          <p:cNvPr id="18" name="Picture 17">
            <a:extLst>
              <a:ext uri="{FF2B5EF4-FFF2-40B4-BE49-F238E27FC236}">
                <a16:creationId xmlns:a16="http://schemas.microsoft.com/office/drawing/2014/main" id="{2A1DA5B1-A0EA-DD49-9FE2-AA631473C87A}"/>
              </a:ext>
            </a:extLst>
          </p:cNvPr>
          <p:cNvPicPr>
            <a:picLocks noChangeAspect="1"/>
          </p:cNvPicPr>
          <p:nvPr/>
        </p:nvPicPr>
        <p:blipFill rotWithShape="1">
          <a:blip r:embed="rId5"/>
          <a:srcRect t="11572" r="65787"/>
          <a:stretch/>
        </p:blipFill>
        <p:spPr>
          <a:xfrm>
            <a:off x="1948673" y="-229581"/>
            <a:ext cx="2607013" cy="3537578"/>
          </a:xfrm>
          <a:prstGeom prst="rect">
            <a:avLst/>
          </a:prstGeom>
        </p:spPr>
      </p:pic>
      <p:sp>
        <p:nvSpPr>
          <p:cNvPr id="3" name="Slide Number Placeholder 2">
            <a:extLst>
              <a:ext uri="{FF2B5EF4-FFF2-40B4-BE49-F238E27FC236}">
                <a16:creationId xmlns:a16="http://schemas.microsoft.com/office/drawing/2014/main" id="{208B6628-BDB5-0643-9BFC-5D8462909F57}"/>
              </a:ext>
            </a:extLst>
          </p:cNvPr>
          <p:cNvSpPr>
            <a:spLocks noGrp="1"/>
          </p:cNvSpPr>
          <p:nvPr>
            <p:ph type="sldNum" sz="quarter" idx="12"/>
          </p:nvPr>
        </p:nvSpPr>
        <p:spPr/>
        <p:txBody>
          <a:bodyPr/>
          <a:lstStyle/>
          <a:p>
            <a:fld id="{496F7F01-F75C-4AEA-A623-ABCD56CA9913}" type="slidenum">
              <a:rPr lang="pt-BR" smtClean="0"/>
              <a:t>17</a:t>
            </a:fld>
            <a:endParaRPr lang="pt-BR"/>
          </a:p>
        </p:txBody>
      </p:sp>
      <p:pic>
        <p:nvPicPr>
          <p:cNvPr id="1026" name="Picture 2" descr="Governança de dados: Como implemenar com métodos ágeis?">
            <a:extLst>
              <a:ext uri="{FF2B5EF4-FFF2-40B4-BE49-F238E27FC236}">
                <a16:creationId xmlns:a16="http://schemas.microsoft.com/office/drawing/2014/main" id="{A1836516-542C-1395-BC32-65A8FACF27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5193" y="156987"/>
            <a:ext cx="3907007" cy="32427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 Patterns - bgasparotto">
            <a:extLst>
              <a:ext uri="{FF2B5EF4-FFF2-40B4-BE49-F238E27FC236}">
                <a16:creationId xmlns:a16="http://schemas.microsoft.com/office/drawing/2014/main" id="{AF361A6D-7364-FE92-918B-41A1DFE671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1724" y="3458310"/>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211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858677-69F9-A44E-91E7-8123FBB9BE6A}"/>
              </a:ext>
            </a:extLst>
          </p:cNvPr>
          <p:cNvPicPr>
            <a:picLocks noChangeAspect="1"/>
          </p:cNvPicPr>
          <p:nvPr/>
        </p:nvPicPr>
        <p:blipFill>
          <a:blip r:embed="rId3"/>
          <a:stretch>
            <a:fillRect/>
          </a:stretch>
        </p:blipFill>
        <p:spPr>
          <a:xfrm>
            <a:off x="575253" y="730115"/>
            <a:ext cx="9596036" cy="5397770"/>
          </a:xfrm>
          <a:prstGeom prst="rect">
            <a:avLst/>
          </a:prstGeom>
        </p:spPr>
      </p:pic>
      <p:sp>
        <p:nvSpPr>
          <p:cNvPr id="3" name="Slide Number Placeholder 2">
            <a:extLst>
              <a:ext uri="{FF2B5EF4-FFF2-40B4-BE49-F238E27FC236}">
                <a16:creationId xmlns:a16="http://schemas.microsoft.com/office/drawing/2014/main" id="{AA10554B-DC12-2B4A-A50E-C2673267EDB6}"/>
              </a:ext>
            </a:extLst>
          </p:cNvPr>
          <p:cNvSpPr>
            <a:spLocks noGrp="1"/>
          </p:cNvSpPr>
          <p:nvPr>
            <p:ph type="sldNum" sz="quarter" idx="12"/>
          </p:nvPr>
        </p:nvSpPr>
        <p:spPr/>
        <p:txBody>
          <a:bodyPr/>
          <a:lstStyle/>
          <a:p>
            <a:fld id="{496F7F01-F75C-4AEA-A623-ABCD56CA9913}" type="slidenum">
              <a:rPr lang="pt-BR" smtClean="0"/>
              <a:t>18</a:t>
            </a:fld>
            <a:endParaRPr lang="pt-BR"/>
          </a:p>
        </p:txBody>
      </p:sp>
    </p:spTree>
    <p:extLst>
      <p:ext uri="{BB962C8B-B14F-4D97-AF65-F5344CB8AC3E}">
        <p14:creationId xmlns:p14="http://schemas.microsoft.com/office/powerpoint/2010/main" val="3562507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0089B81-8B14-8142-9E7B-2684A8D4B9F6}"/>
              </a:ext>
            </a:extLst>
          </p:cNvPr>
          <p:cNvPicPr>
            <a:picLocks noChangeAspect="1"/>
          </p:cNvPicPr>
          <p:nvPr/>
        </p:nvPicPr>
        <p:blipFill>
          <a:blip r:embed="rId3"/>
          <a:stretch>
            <a:fillRect/>
          </a:stretch>
        </p:blipFill>
        <p:spPr>
          <a:xfrm>
            <a:off x="8880604" y="1761962"/>
            <a:ext cx="1662339" cy="3044283"/>
          </a:xfrm>
          <a:prstGeom prst="rect">
            <a:avLst/>
          </a:prstGeom>
        </p:spPr>
      </p:pic>
      <p:pic>
        <p:nvPicPr>
          <p:cNvPr id="7" name="Picture 6">
            <a:extLst>
              <a:ext uri="{FF2B5EF4-FFF2-40B4-BE49-F238E27FC236}">
                <a16:creationId xmlns:a16="http://schemas.microsoft.com/office/drawing/2014/main" id="{AC8C0062-A3A0-354F-9ED3-B4D806B57772}"/>
              </a:ext>
            </a:extLst>
          </p:cNvPr>
          <p:cNvPicPr>
            <a:picLocks noChangeAspect="1"/>
          </p:cNvPicPr>
          <p:nvPr/>
        </p:nvPicPr>
        <p:blipFill>
          <a:blip r:embed="rId4"/>
          <a:stretch>
            <a:fillRect/>
          </a:stretch>
        </p:blipFill>
        <p:spPr>
          <a:xfrm>
            <a:off x="598310" y="620888"/>
            <a:ext cx="7668173" cy="4006621"/>
          </a:xfrm>
          <a:prstGeom prst="rect">
            <a:avLst/>
          </a:prstGeom>
        </p:spPr>
      </p:pic>
      <p:sp>
        <p:nvSpPr>
          <p:cNvPr id="3" name="Slide Number Placeholder 2">
            <a:extLst>
              <a:ext uri="{FF2B5EF4-FFF2-40B4-BE49-F238E27FC236}">
                <a16:creationId xmlns:a16="http://schemas.microsoft.com/office/drawing/2014/main" id="{9EFD4E0E-C1B4-4E49-9E13-A9278D9FDA86}"/>
              </a:ext>
            </a:extLst>
          </p:cNvPr>
          <p:cNvSpPr>
            <a:spLocks noGrp="1"/>
          </p:cNvSpPr>
          <p:nvPr>
            <p:ph type="sldNum" sz="quarter" idx="12"/>
          </p:nvPr>
        </p:nvSpPr>
        <p:spPr/>
        <p:txBody>
          <a:bodyPr/>
          <a:lstStyle/>
          <a:p>
            <a:fld id="{496F7F01-F75C-4AEA-A623-ABCD56CA9913}" type="slidenum">
              <a:rPr lang="pt-BR" smtClean="0"/>
              <a:t>19</a:t>
            </a:fld>
            <a:endParaRPr lang="pt-BR"/>
          </a:p>
        </p:txBody>
      </p:sp>
    </p:spTree>
    <p:extLst>
      <p:ext uri="{BB962C8B-B14F-4D97-AF65-F5344CB8AC3E}">
        <p14:creationId xmlns:p14="http://schemas.microsoft.com/office/powerpoint/2010/main" val="3517241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a:t>Informações Gerais</a:t>
            </a:r>
          </a:p>
        </p:txBody>
      </p:sp>
      <p:sp>
        <p:nvSpPr>
          <p:cNvPr id="3" name="Espaço Reservado para Conteúdo 2"/>
          <p:cNvSpPr>
            <a:spLocks noGrp="1"/>
          </p:cNvSpPr>
          <p:nvPr>
            <p:ph idx="1"/>
          </p:nvPr>
        </p:nvSpPr>
        <p:spPr/>
        <p:txBody>
          <a:bodyPr vert="horz" lIns="91440" tIns="45720" rIns="91440" bIns="45720" rtlCol="0" anchor="t">
            <a:normAutofit/>
          </a:bodyPr>
          <a:lstStyle/>
          <a:p>
            <a:r>
              <a:rPr lang="pt-BR" dirty="0"/>
              <a:t>Disciplina: C214 – Engenharia de Software </a:t>
            </a:r>
          </a:p>
          <a:p>
            <a:r>
              <a:rPr lang="pt-BR" dirty="0"/>
              <a:t>Carga horária semanal: 6h -&gt; 4h teóricas + 2h de laboratório </a:t>
            </a:r>
          </a:p>
          <a:p>
            <a:r>
              <a:rPr lang="pt-BR" dirty="0"/>
              <a:t>Carga horária total: 120h</a:t>
            </a:r>
          </a:p>
          <a:p>
            <a:r>
              <a:rPr lang="pt-BR" dirty="0">
                <a:solidFill>
                  <a:srgbClr val="FF0000"/>
                </a:solidFill>
              </a:rPr>
              <a:t>Atendimento: Sexta 17:30 – 19:10</a:t>
            </a:r>
            <a:endParaRPr lang="pt-BR" dirty="0">
              <a:solidFill>
                <a:srgbClr val="FF0000"/>
              </a:solidFill>
              <a:cs typeface="Calibri"/>
            </a:endParaRPr>
          </a:p>
          <a:p>
            <a:pPr marL="0" lvl="5" indent="0">
              <a:spcBef>
                <a:spcPts val="1000"/>
              </a:spcBef>
              <a:buNone/>
            </a:pPr>
            <a:r>
              <a:rPr lang="pt-BR" sz="2800" dirty="0"/>
              <a:t>                             </a:t>
            </a:r>
          </a:p>
          <a:p>
            <a:pPr marL="0" lvl="5" indent="0">
              <a:spcBef>
                <a:spcPts val="1000"/>
              </a:spcBef>
              <a:buNone/>
            </a:pPr>
            <a:r>
              <a:rPr lang="pt-BR" sz="2800" dirty="0"/>
              <a:t>  Local: Prédio 4 – 2º Andar – CDG Sala dos Professores</a:t>
            </a:r>
          </a:p>
          <a:p>
            <a:endParaRPr lang="pt-BR" sz="1800" dirty="0"/>
          </a:p>
          <a:p>
            <a:endParaRPr lang="pt-BR" sz="2400" dirty="0"/>
          </a:p>
          <a:p>
            <a:endParaRPr lang="pt-BR" sz="2400" dirty="0">
              <a:cs typeface="Calibri"/>
            </a:endParaRPr>
          </a:p>
          <a:p>
            <a:pPr marL="457200" lvl="1" indent="0">
              <a:buNone/>
            </a:pPr>
            <a:endParaRPr lang="pt-BR" sz="2600" dirty="0">
              <a:cs typeface="Calibri"/>
            </a:endParaRPr>
          </a:p>
        </p:txBody>
      </p:sp>
      <p:sp>
        <p:nvSpPr>
          <p:cNvPr id="5" name="Slide Number Placeholder 4">
            <a:extLst>
              <a:ext uri="{FF2B5EF4-FFF2-40B4-BE49-F238E27FC236}">
                <a16:creationId xmlns:a16="http://schemas.microsoft.com/office/drawing/2014/main" id="{3611AF01-0E00-C54B-8F61-B0123A46D551}"/>
              </a:ext>
            </a:extLst>
          </p:cNvPr>
          <p:cNvSpPr>
            <a:spLocks noGrp="1"/>
          </p:cNvSpPr>
          <p:nvPr>
            <p:ph type="sldNum" sz="quarter" idx="12"/>
          </p:nvPr>
        </p:nvSpPr>
        <p:spPr/>
        <p:txBody>
          <a:bodyPr/>
          <a:lstStyle/>
          <a:p>
            <a:fld id="{496F7F01-F75C-4AEA-A623-ABCD56CA9913}" type="slidenum">
              <a:rPr lang="pt-BR" smtClean="0"/>
              <a:t>2</a:t>
            </a:fld>
            <a:endParaRPr lang="pt-BR"/>
          </a:p>
        </p:txBody>
      </p:sp>
    </p:spTree>
    <p:extLst>
      <p:ext uri="{BB962C8B-B14F-4D97-AF65-F5344CB8AC3E}">
        <p14:creationId xmlns:p14="http://schemas.microsoft.com/office/powerpoint/2010/main" val="1517057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10">
            <a:extLst>
              <a:ext uri="{FF2B5EF4-FFF2-40B4-BE49-F238E27FC236}">
                <a16:creationId xmlns:a16="http://schemas.microsoft.com/office/drawing/2014/main" id="{F90A702F-E69D-0E43-9244-F3B7CC924A58}"/>
              </a:ext>
            </a:extLst>
          </p:cNvPr>
          <p:cNvPicPr>
            <a:picLocks noChangeAspect="1"/>
          </p:cNvPicPr>
          <p:nvPr/>
        </p:nvPicPr>
        <p:blipFill>
          <a:blip r:embed="rId3"/>
          <a:stretch>
            <a:fillRect/>
          </a:stretch>
        </p:blipFill>
        <p:spPr>
          <a:xfrm>
            <a:off x="2484451" y="3008128"/>
            <a:ext cx="1662339" cy="3044283"/>
          </a:xfrm>
          <a:prstGeom prst="rect">
            <a:avLst/>
          </a:prstGeom>
        </p:spPr>
      </p:pic>
      <p:pic>
        <p:nvPicPr>
          <p:cNvPr id="12" name="Picture 11">
            <a:extLst>
              <a:ext uri="{FF2B5EF4-FFF2-40B4-BE49-F238E27FC236}">
                <a16:creationId xmlns:a16="http://schemas.microsoft.com/office/drawing/2014/main" id="{CC99A110-E555-4F42-A9E5-0B8771A1D133}"/>
              </a:ext>
            </a:extLst>
          </p:cNvPr>
          <p:cNvPicPr>
            <a:picLocks noChangeAspect="1"/>
          </p:cNvPicPr>
          <p:nvPr/>
        </p:nvPicPr>
        <p:blipFill>
          <a:blip r:embed="rId4"/>
          <a:stretch>
            <a:fillRect/>
          </a:stretch>
        </p:blipFill>
        <p:spPr>
          <a:xfrm>
            <a:off x="1960611" y="294570"/>
            <a:ext cx="7797260" cy="1832356"/>
          </a:xfrm>
          <a:prstGeom prst="rect">
            <a:avLst/>
          </a:prstGeom>
        </p:spPr>
      </p:pic>
      <p:pic>
        <p:nvPicPr>
          <p:cNvPr id="2" name="Picture 1">
            <a:extLst>
              <a:ext uri="{FF2B5EF4-FFF2-40B4-BE49-F238E27FC236}">
                <a16:creationId xmlns:a16="http://schemas.microsoft.com/office/drawing/2014/main" id="{DE3848A4-F4F0-784D-B7A1-1AA922CB0252}"/>
              </a:ext>
            </a:extLst>
          </p:cNvPr>
          <p:cNvPicPr>
            <a:picLocks noChangeAspect="1"/>
          </p:cNvPicPr>
          <p:nvPr/>
        </p:nvPicPr>
        <p:blipFill>
          <a:blip r:embed="rId5"/>
          <a:stretch>
            <a:fillRect/>
          </a:stretch>
        </p:blipFill>
        <p:spPr>
          <a:xfrm>
            <a:off x="6525285" y="3430031"/>
            <a:ext cx="2676728" cy="2676728"/>
          </a:xfrm>
          <a:prstGeom prst="rect">
            <a:avLst/>
          </a:prstGeom>
        </p:spPr>
      </p:pic>
      <p:sp>
        <p:nvSpPr>
          <p:cNvPr id="5" name="Slide Number Placeholder 4">
            <a:extLst>
              <a:ext uri="{FF2B5EF4-FFF2-40B4-BE49-F238E27FC236}">
                <a16:creationId xmlns:a16="http://schemas.microsoft.com/office/drawing/2014/main" id="{3C4901C0-C38A-F342-8C0A-41B33ED5506D}"/>
              </a:ext>
            </a:extLst>
          </p:cNvPr>
          <p:cNvSpPr>
            <a:spLocks noGrp="1"/>
          </p:cNvSpPr>
          <p:nvPr>
            <p:ph type="sldNum" sz="quarter" idx="12"/>
          </p:nvPr>
        </p:nvSpPr>
        <p:spPr/>
        <p:txBody>
          <a:bodyPr/>
          <a:lstStyle/>
          <a:p>
            <a:fld id="{496F7F01-F75C-4AEA-A623-ABCD56CA9913}" type="slidenum">
              <a:rPr lang="pt-BR" smtClean="0"/>
              <a:t>20</a:t>
            </a:fld>
            <a:endParaRPr lang="pt-BR"/>
          </a:p>
        </p:txBody>
      </p:sp>
    </p:spTree>
    <p:extLst>
      <p:ext uri="{BB962C8B-B14F-4D97-AF65-F5344CB8AC3E}">
        <p14:creationId xmlns:p14="http://schemas.microsoft.com/office/powerpoint/2010/main" val="1769135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lide Number Placeholder 1">
            <a:extLst>
              <a:ext uri="{FF2B5EF4-FFF2-40B4-BE49-F238E27FC236}">
                <a16:creationId xmlns:a16="http://schemas.microsoft.com/office/drawing/2014/main" id="{AE1C3E69-8507-F641-B4F5-0C1B65AE64F0}"/>
              </a:ext>
            </a:extLst>
          </p:cNvPr>
          <p:cNvSpPr>
            <a:spLocks noGrp="1"/>
          </p:cNvSpPr>
          <p:nvPr>
            <p:ph type="sldNum" sz="quarter" idx="12"/>
          </p:nvPr>
        </p:nvSpPr>
        <p:spPr/>
        <p:txBody>
          <a:bodyPr/>
          <a:lstStyle/>
          <a:p>
            <a:fld id="{EB719655-074A-4A3C-A053-554E76133669}" type="slidenum">
              <a:rPr lang="pt-BR" smtClean="0"/>
              <a:t>21</a:t>
            </a:fld>
            <a:endParaRPr lang="pt-BR"/>
          </a:p>
        </p:txBody>
      </p:sp>
      <p:sp>
        <p:nvSpPr>
          <p:cNvPr id="9" name="Título 1">
            <a:extLst>
              <a:ext uri="{FF2B5EF4-FFF2-40B4-BE49-F238E27FC236}">
                <a16:creationId xmlns:a16="http://schemas.microsoft.com/office/drawing/2014/main" id="{B4223BA6-FAA9-054F-AA06-7686E8EA9B83}"/>
              </a:ext>
            </a:extLst>
          </p:cNvPr>
          <p:cNvSpPr>
            <a:spLocks noGrp="1"/>
          </p:cNvSpPr>
          <p:nvPr>
            <p:ph type="title"/>
          </p:nvPr>
        </p:nvSpPr>
        <p:spPr>
          <a:xfrm>
            <a:off x="838200" y="65571"/>
            <a:ext cx="10515600" cy="1325563"/>
          </a:xfrm>
        </p:spPr>
        <p:txBody>
          <a:bodyPr>
            <a:normAutofit/>
          </a:bodyPr>
          <a:lstStyle/>
          <a:p>
            <a:pPr algn="ctr"/>
            <a:r>
              <a:rPr lang="pt-BR" dirty="0"/>
              <a:t>Ranking </a:t>
            </a:r>
            <a:r>
              <a:rPr lang="pt-BR" dirty="0" err="1"/>
              <a:t>Tiobe</a:t>
            </a:r>
            <a:r>
              <a:rPr lang="pt-BR" dirty="0"/>
              <a:t> – Jul/2022</a:t>
            </a:r>
          </a:p>
        </p:txBody>
      </p:sp>
      <p:pic>
        <p:nvPicPr>
          <p:cNvPr id="4" name="Picture 3">
            <a:extLst>
              <a:ext uri="{FF2B5EF4-FFF2-40B4-BE49-F238E27FC236}">
                <a16:creationId xmlns:a16="http://schemas.microsoft.com/office/drawing/2014/main" id="{4F36314A-E52D-604B-49D4-9A70F8C1D334}"/>
              </a:ext>
            </a:extLst>
          </p:cNvPr>
          <p:cNvPicPr>
            <a:picLocks noChangeAspect="1"/>
          </p:cNvPicPr>
          <p:nvPr/>
        </p:nvPicPr>
        <p:blipFill>
          <a:blip r:embed="rId3"/>
          <a:stretch>
            <a:fillRect/>
          </a:stretch>
        </p:blipFill>
        <p:spPr>
          <a:xfrm>
            <a:off x="408877" y="1003988"/>
            <a:ext cx="11337074" cy="5788441"/>
          </a:xfrm>
          <a:prstGeom prst="rect">
            <a:avLst/>
          </a:prstGeom>
        </p:spPr>
      </p:pic>
      <p:sp>
        <p:nvSpPr>
          <p:cNvPr id="5" name="Rectangle 4">
            <a:extLst>
              <a:ext uri="{FF2B5EF4-FFF2-40B4-BE49-F238E27FC236}">
                <a16:creationId xmlns:a16="http://schemas.microsoft.com/office/drawing/2014/main" id="{9857224F-4896-4443-855D-B84675AA62E0}"/>
              </a:ext>
            </a:extLst>
          </p:cNvPr>
          <p:cNvSpPr/>
          <p:nvPr/>
        </p:nvSpPr>
        <p:spPr>
          <a:xfrm>
            <a:off x="408877" y="2240431"/>
            <a:ext cx="11318488" cy="490653"/>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5732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491767"/>
            <a:ext cx="11360800" cy="763600"/>
          </a:xfrm>
          <a:prstGeom prst="rect">
            <a:avLst/>
          </a:prstGeom>
        </p:spPr>
        <p:txBody>
          <a:bodyPr spcFirstLastPara="1" vert="horz" wrap="square" lIns="121900" tIns="121900" rIns="121900" bIns="121900" rtlCol="0" anchor="t" anchorCtr="0">
            <a:noAutofit/>
          </a:bodyPr>
          <a:lstStyle/>
          <a:p>
            <a:r>
              <a:rPr lang="en"/>
              <a:t>Conferência da OTAN (Alemanha, 1968)</a:t>
            </a:r>
            <a:endParaRPr/>
          </a:p>
        </p:txBody>
      </p:sp>
      <p:sp>
        <p:nvSpPr>
          <p:cNvPr id="62" name="Google Shape;62;p14"/>
          <p:cNvSpPr txBox="1">
            <a:spLocks noGrp="1"/>
          </p:cNvSpPr>
          <p:nvPr>
            <p:ph type="body" idx="1"/>
          </p:nvPr>
        </p:nvSpPr>
        <p:spPr>
          <a:xfrm>
            <a:off x="415600" y="1435033"/>
            <a:ext cx="11360800" cy="1115200"/>
          </a:xfrm>
          <a:prstGeom prst="rect">
            <a:avLst/>
          </a:prstGeom>
        </p:spPr>
        <p:txBody>
          <a:bodyPr spcFirstLastPara="1" vert="horz" wrap="square" lIns="121900" tIns="121900" rIns="121900" bIns="121900" rtlCol="0" anchor="t" anchorCtr="0">
            <a:noAutofit/>
          </a:bodyPr>
          <a:lstStyle/>
          <a:p>
            <a:pPr indent="-507987">
              <a:lnSpc>
                <a:spcPct val="100000"/>
              </a:lnSpc>
              <a:buSzPts val="2400"/>
            </a:pPr>
            <a:r>
              <a:rPr lang="en" sz="3200"/>
              <a:t>1a vez que o termo Engenharia de Software foi usado</a:t>
            </a:r>
            <a:endParaRPr sz="3200"/>
          </a:p>
          <a:p>
            <a:pPr indent="0">
              <a:spcBef>
                <a:spcPts val="2133"/>
              </a:spcBef>
              <a:spcAft>
                <a:spcPts val="2133"/>
              </a:spcAft>
              <a:buNone/>
            </a:pPr>
            <a:endParaRPr/>
          </a:p>
        </p:txBody>
      </p:sp>
      <p:pic>
        <p:nvPicPr>
          <p:cNvPr id="63" name="Google Shape;63;p14"/>
          <p:cNvPicPr preferRelativeResize="0"/>
          <p:nvPr/>
        </p:nvPicPr>
        <p:blipFill>
          <a:blip r:embed="rId3">
            <a:alphaModFix/>
          </a:blip>
          <a:stretch>
            <a:fillRect/>
          </a:stretch>
        </p:blipFill>
        <p:spPr>
          <a:xfrm>
            <a:off x="707767" y="2344733"/>
            <a:ext cx="5672167" cy="3802067"/>
          </a:xfrm>
          <a:prstGeom prst="rect">
            <a:avLst/>
          </a:prstGeom>
          <a:noFill/>
          <a:ln>
            <a:noFill/>
          </a:ln>
        </p:spPr>
      </p:pic>
      <p:sp>
        <p:nvSpPr>
          <p:cNvPr id="64" name="Google Shape;64;p14"/>
          <p:cNvSpPr txBox="1"/>
          <p:nvPr/>
        </p:nvSpPr>
        <p:spPr>
          <a:xfrm>
            <a:off x="1016000" y="6309433"/>
            <a:ext cx="5350000" cy="763600"/>
          </a:xfrm>
          <a:prstGeom prst="rect">
            <a:avLst/>
          </a:prstGeom>
          <a:noFill/>
          <a:ln>
            <a:noFill/>
          </a:ln>
        </p:spPr>
        <p:txBody>
          <a:bodyPr spcFirstLastPara="1" wrap="square" lIns="121900" tIns="121900" rIns="121900" bIns="121900" anchor="t" anchorCtr="0">
            <a:noAutofit/>
          </a:bodyPr>
          <a:lstStyle/>
          <a:p>
            <a:r>
              <a:rPr lang="en" sz="1733" dirty="0">
                <a:solidFill>
                  <a:schemeClr val="dk2"/>
                </a:solidFill>
              </a:rPr>
              <a:t>Working Conference on </a:t>
            </a:r>
            <a:r>
              <a:rPr lang="en" sz="1733" b="1" dirty="0">
                <a:solidFill>
                  <a:schemeClr val="dk2"/>
                </a:solidFill>
              </a:rPr>
              <a:t>Software Engineering</a:t>
            </a:r>
            <a:endParaRPr sz="1733" dirty="0">
              <a:solidFill>
                <a:schemeClr val="dk2"/>
              </a:solidFill>
            </a:endParaRPr>
          </a:p>
          <a:p>
            <a:r>
              <a:rPr lang="en" sz="1733" dirty="0">
                <a:solidFill>
                  <a:schemeClr val="dk2"/>
                </a:solidFill>
              </a:rPr>
              <a:t>   </a:t>
            </a:r>
            <a:endParaRPr sz="1733" dirty="0"/>
          </a:p>
        </p:txBody>
      </p:sp>
      <p:sp>
        <p:nvSpPr>
          <p:cNvPr id="65" name="Google Shape;65;p1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600" dirty="0"/>
              <a:t>Comentário de participante da Conferência da OTAN</a:t>
            </a:r>
            <a:endParaRPr sz="3600" dirty="0"/>
          </a:p>
        </p:txBody>
      </p:sp>
      <p:sp>
        <p:nvSpPr>
          <p:cNvPr id="71" name="Google Shape;71;p15"/>
          <p:cNvSpPr txBox="1">
            <a:spLocks noGrp="1"/>
          </p:cNvSpPr>
          <p:nvPr>
            <p:ph type="body" idx="1"/>
          </p:nvPr>
        </p:nvSpPr>
        <p:spPr>
          <a:xfrm>
            <a:off x="415600" y="1652400"/>
            <a:ext cx="11360800" cy="5205600"/>
          </a:xfrm>
          <a:prstGeom prst="rect">
            <a:avLst/>
          </a:prstGeom>
        </p:spPr>
        <p:txBody>
          <a:bodyPr spcFirstLastPara="1" vert="horz" wrap="square" lIns="121900" tIns="121900" rIns="121900" bIns="121900" rtlCol="0" anchor="t" anchorCtr="0">
            <a:noAutofit/>
          </a:bodyPr>
          <a:lstStyle/>
          <a:p>
            <a:pPr marL="0" indent="0">
              <a:lnSpc>
                <a:spcPct val="114000"/>
              </a:lnSpc>
              <a:spcAft>
                <a:spcPts val="1333"/>
              </a:spcAft>
              <a:buNone/>
            </a:pPr>
            <a:r>
              <a:rPr lang="en" sz="3200" dirty="0"/>
              <a:t>"Certos sistemas estão colocando demandas que estão além das nossas capacidades… </a:t>
            </a:r>
            <a:r>
              <a:rPr lang="en" sz="3200" b="1" dirty="0">
                <a:solidFill>
                  <a:srgbClr val="045ABD"/>
                </a:solidFill>
              </a:rPr>
              <a:t>Estamos tendo dificuldades com grandes aplicações.</a:t>
            </a:r>
            <a:r>
              <a:rPr lang="en" sz="3200" b="1" dirty="0"/>
              <a:t>"</a:t>
            </a:r>
            <a:endParaRPr dirty="0"/>
          </a:p>
        </p:txBody>
      </p:sp>
      <p:sp>
        <p:nvSpPr>
          <p:cNvPr id="72" name="Google Shape;72;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Definição de Engenharia de Software</a:t>
            </a:r>
            <a:endParaRPr/>
          </a:p>
        </p:txBody>
      </p:sp>
      <p:sp>
        <p:nvSpPr>
          <p:cNvPr id="78" name="Google Shape;78;p16"/>
          <p:cNvSpPr txBox="1">
            <a:spLocks noGrp="1"/>
          </p:cNvSpPr>
          <p:nvPr>
            <p:ph type="body" idx="1"/>
          </p:nvPr>
        </p:nvSpPr>
        <p:spPr>
          <a:xfrm>
            <a:off x="415600" y="1924823"/>
            <a:ext cx="11360800" cy="4555200"/>
          </a:xfrm>
          <a:prstGeom prst="rect">
            <a:avLst/>
          </a:prstGeom>
        </p:spPr>
        <p:txBody>
          <a:bodyPr spcFirstLastPara="1" vert="horz" wrap="square" lIns="121900" tIns="121900" rIns="121900" bIns="121900" rtlCol="0" anchor="t" anchorCtr="0">
            <a:noAutofit/>
          </a:bodyPr>
          <a:lstStyle/>
          <a:p>
            <a:pPr marL="0" indent="0">
              <a:lnSpc>
                <a:spcPct val="114000"/>
              </a:lnSpc>
              <a:spcAft>
                <a:spcPts val="1333"/>
              </a:spcAft>
              <a:buNone/>
            </a:pPr>
            <a:r>
              <a:rPr lang="en" sz="3200" dirty="0"/>
              <a:t>“Área da Computação destinada a investigar os desafios e propor soluções que permitam desenvolver sistemas de software — principalmente aqueles </a:t>
            </a:r>
            <a:r>
              <a:rPr lang="en" sz="3200" dirty="0">
                <a:solidFill>
                  <a:srgbClr val="045ABD"/>
                </a:solidFill>
              </a:rPr>
              <a:t>mais complexos e de maior tamanho </a:t>
            </a:r>
            <a:r>
              <a:rPr lang="en" sz="3200" dirty="0"/>
              <a:t>— de </a:t>
            </a:r>
            <a:r>
              <a:rPr lang="en" sz="3200" dirty="0">
                <a:solidFill>
                  <a:srgbClr val="045ABD"/>
                </a:solidFill>
              </a:rPr>
              <a:t>forma produtiva e com qualidade</a:t>
            </a:r>
            <a:r>
              <a:rPr lang="en" sz="3200" dirty="0"/>
              <a:t>”</a:t>
            </a:r>
            <a:endParaRPr sz="3200" dirty="0"/>
          </a:p>
        </p:txBody>
      </p:sp>
      <p:sp>
        <p:nvSpPr>
          <p:cNvPr id="79" name="Google Shape;79;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Aulas</a:t>
            </a:r>
            <a:endParaRPr b="1" dirty="0"/>
          </a:p>
        </p:txBody>
      </p:sp>
      <p:sp>
        <p:nvSpPr>
          <p:cNvPr id="101" name="Google Shape;101;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en" sz="3200" dirty="0"/>
              <a:t>Vamos dar uma primeira visão de cada área</a:t>
            </a:r>
            <a:endParaRPr sz="3200" dirty="0"/>
          </a:p>
          <a:p>
            <a:pPr indent="-507987">
              <a:lnSpc>
                <a:spcPct val="114000"/>
              </a:lnSpc>
              <a:spcBef>
                <a:spcPts val="1333"/>
              </a:spcBef>
              <a:buSzPts val="2400"/>
            </a:pPr>
            <a:r>
              <a:rPr lang="en" sz="3200" dirty="0"/>
              <a:t>Objetivo: entendimento horizontal do que é ES</a:t>
            </a:r>
            <a:endParaRPr sz="3200" dirty="0"/>
          </a:p>
          <a:p>
            <a:pPr indent="-507987">
              <a:lnSpc>
                <a:spcPct val="114000"/>
              </a:lnSpc>
              <a:spcBef>
                <a:spcPts val="1333"/>
              </a:spcBef>
              <a:spcAft>
                <a:spcPts val="1333"/>
              </a:spcAft>
              <a:buSzPts val="2400"/>
            </a:pPr>
            <a:r>
              <a:rPr lang="en" sz="3200" dirty="0"/>
              <a:t>No resto do curso, vamos aprofundar em algumas áreas </a:t>
            </a:r>
            <a:endParaRPr sz="3200" dirty="0"/>
          </a:p>
        </p:txBody>
      </p:sp>
      <p:sp>
        <p:nvSpPr>
          <p:cNvPr id="102" name="Google Shape;102;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a:t>E também cuidado: Não Existe Bala de Prata</a:t>
            </a:r>
            <a:endParaRPr sz="1867"/>
          </a:p>
        </p:txBody>
      </p:sp>
      <p:sp>
        <p:nvSpPr>
          <p:cNvPr id="115" name="Google Shape;115;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26</a:t>
            </a:fld>
            <a:endParaRPr/>
          </a:p>
        </p:txBody>
      </p:sp>
      <p:pic>
        <p:nvPicPr>
          <p:cNvPr id="116" name="Google Shape;116;p21"/>
          <p:cNvPicPr preferRelativeResize="0"/>
          <p:nvPr/>
        </p:nvPicPr>
        <p:blipFill>
          <a:blip r:embed="rId3">
            <a:alphaModFix/>
          </a:blip>
          <a:stretch>
            <a:fillRect/>
          </a:stretch>
        </p:blipFill>
        <p:spPr>
          <a:xfrm>
            <a:off x="406400" y="1255367"/>
            <a:ext cx="8031797" cy="4766935"/>
          </a:xfrm>
          <a:prstGeom prst="rect">
            <a:avLst/>
          </a:prstGeom>
          <a:noFill/>
          <a:ln>
            <a:noFill/>
          </a:ln>
        </p:spPr>
      </p:pic>
      <p:sp>
        <p:nvSpPr>
          <p:cNvPr id="117" name="Google Shape;117;p21"/>
          <p:cNvSpPr txBox="1"/>
          <p:nvPr/>
        </p:nvSpPr>
        <p:spPr>
          <a:xfrm>
            <a:off x="314000" y="5959200"/>
            <a:ext cx="9279200" cy="524800"/>
          </a:xfrm>
          <a:prstGeom prst="rect">
            <a:avLst/>
          </a:prstGeom>
          <a:noFill/>
          <a:ln>
            <a:noFill/>
          </a:ln>
        </p:spPr>
        <p:txBody>
          <a:bodyPr spcFirstLastPara="1" wrap="square" lIns="121900" tIns="121900" rIns="121900" bIns="121900" anchor="t" anchorCtr="0">
            <a:noAutofit/>
          </a:bodyPr>
          <a:lstStyle/>
          <a:p>
            <a:pPr marR="33866">
              <a:spcBef>
                <a:spcPts val="1600"/>
              </a:spcBef>
              <a:buClr>
                <a:schemeClr val="dk1"/>
              </a:buClr>
              <a:buSzPts val="1100"/>
            </a:pPr>
            <a:r>
              <a:rPr lang="en" sz="1467">
                <a:solidFill>
                  <a:srgbClr val="505B62"/>
                </a:solidFill>
                <a:highlight>
                  <a:srgbClr val="FFFFFF"/>
                </a:highlight>
              </a:rPr>
              <a:t>Frederick Brooks. No Silver Bullet - Essence and Accidents of Software Engineering. IEEE Computer, 1987. Imagem de: https://twitter.com/zeljko_obren/status/909014656802574336</a:t>
            </a:r>
            <a:endParaRPr sz="2400">
              <a:solidFill>
                <a:schemeClr val="dk1"/>
              </a:solidFill>
            </a:endParaRPr>
          </a:p>
          <a:p>
            <a:pPr marR="33866">
              <a:lnSpc>
                <a:spcPct val="115000"/>
              </a:lnSpc>
              <a:spcBef>
                <a:spcPts val="2400"/>
              </a:spcBef>
              <a:buClr>
                <a:schemeClr val="dk1"/>
              </a:buClr>
              <a:buSzPts val="1100"/>
            </a:pPr>
            <a:endParaRPr sz="1467">
              <a:solidFill>
                <a:srgbClr val="505B62"/>
              </a:solidFill>
              <a:highlight>
                <a:srgbClr val="FFFFFF"/>
              </a:highlight>
            </a:endParaRPr>
          </a:p>
          <a:p>
            <a:pPr marR="33866">
              <a:lnSpc>
                <a:spcPct val="115000"/>
              </a:lnSpc>
              <a:spcBef>
                <a:spcPts val="2400"/>
              </a:spcBef>
              <a:buClr>
                <a:schemeClr val="dk1"/>
              </a:buClr>
              <a:buSzPts val="1100"/>
            </a:pPr>
            <a:endParaRPr sz="1467">
              <a:solidFill>
                <a:srgbClr val="505B62"/>
              </a:solidFill>
              <a:highlight>
                <a:srgbClr val="FFFFFF"/>
              </a:highlight>
            </a:endParaRPr>
          </a:p>
          <a:p>
            <a:pPr marR="33866">
              <a:lnSpc>
                <a:spcPct val="115000"/>
              </a:lnSpc>
              <a:spcBef>
                <a:spcPts val="2400"/>
              </a:spcBef>
            </a:pPr>
            <a:endParaRPr sz="1467">
              <a:solidFill>
                <a:srgbClr val="505B62"/>
              </a:solidFill>
              <a:highlight>
                <a:srgbClr val="FFFFFF"/>
              </a:highlight>
            </a:endParaRPr>
          </a:p>
          <a:p>
            <a:pPr>
              <a:spcBef>
                <a:spcPts val="2400"/>
              </a:spcBef>
            </a:pP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Motivo: Dificuldades Essenciais</a:t>
            </a:r>
            <a:endParaRPr/>
          </a:p>
        </p:txBody>
      </p:sp>
      <p:sp>
        <p:nvSpPr>
          <p:cNvPr id="123" name="Google Shape;123;p22"/>
          <p:cNvSpPr txBox="1">
            <a:spLocks noGrp="1"/>
          </p:cNvSpPr>
          <p:nvPr>
            <p:ph type="body" idx="1"/>
          </p:nvPr>
        </p:nvSpPr>
        <p:spPr>
          <a:xfrm>
            <a:off x="618800" y="1739833"/>
            <a:ext cx="4790400" cy="3016800"/>
          </a:xfrm>
          <a:prstGeom prst="rect">
            <a:avLst/>
          </a:prstGeom>
          <a:ln w="9525"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lnSpc>
                <a:spcPct val="114000"/>
              </a:lnSpc>
              <a:buNone/>
            </a:pPr>
            <a:r>
              <a:rPr lang="en" sz="3200"/>
              <a:t>Complexidade</a:t>
            </a:r>
            <a:endParaRPr sz="3200"/>
          </a:p>
          <a:p>
            <a:pPr marL="0" indent="0">
              <a:lnSpc>
                <a:spcPct val="114000"/>
              </a:lnSpc>
              <a:spcBef>
                <a:spcPts val="1333"/>
              </a:spcBef>
              <a:buNone/>
            </a:pPr>
            <a:r>
              <a:rPr lang="en" sz="3200"/>
              <a:t>Conformidade</a:t>
            </a:r>
            <a:endParaRPr sz="3200"/>
          </a:p>
          <a:p>
            <a:pPr marL="0" indent="0">
              <a:lnSpc>
                <a:spcPct val="114000"/>
              </a:lnSpc>
              <a:spcBef>
                <a:spcPts val="1333"/>
              </a:spcBef>
              <a:buNone/>
            </a:pPr>
            <a:r>
              <a:rPr lang="en" sz="3200"/>
              <a:t>Facilidade de Mudanças</a:t>
            </a:r>
            <a:endParaRPr sz="3200"/>
          </a:p>
          <a:p>
            <a:pPr marL="0" indent="0">
              <a:lnSpc>
                <a:spcPct val="114000"/>
              </a:lnSpc>
              <a:spcBef>
                <a:spcPts val="1333"/>
              </a:spcBef>
              <a:buNone/>
            </a:pPr>
            <a:r>
              <a:rPr lang="en" sz="3200"/>
              <a:t>Invisibilidade</a:t>
            </a:r>
            <a:endParaRPr sz="3200"/>
          </a:p>
          <a:p>
            <a:pPr indent="0">
              <a:lnSpc>
                <a:spcPct val="100000"/>
              </a:lnSpc>
              <a:spcBef>
                <a:spcPts val="1333"/>
              </a:spcBef>
              <a:buNone/>
            </a:pPr>
            <a:endParaRPr sz="3200"/>
          </a:p>
          <a:p>
            <a:pPr marL="0" indent="0">
              <a:lnSpc>
                <a:spcPct val="100000"/>
              </a:lnSpc>
              <a:spcBef>
                <a:spcPts val="1333"/>
              </a:spcBef>
              <a:spcAft>
                <a:spcPts val="1333"/>
              </a:spcAft>
              <a:buNone/>
            </a:pPr>
            <a:endParaRPr sz="3200"/>
          </a:p>
        </p:txBody>
      </p:sp>
      <p:sp>
        <p:nvSpPr>
          <p:cNvPr id="124" name="Google Shape;124;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27</a:t>
            </a:fld>
            <a:endParaRPr/>
          </a:p>
        </p:txBody>
      </p:sp>
      <p:sp>
        <p:nvSpPr>
          <p:cNvPr id="125" name="Google Shape;125;p22"/>
          <p:cNvSpPr txBox="1"/>
          <p:nvPr/>
        </p:nvSpPr>
        <p:spPr>
          <a:xfrm>
            <a:off x="6975333" y="2257200"/>
            <a:ext cx="4435600" cy="1666400"/>
          </a:xfrm>
          <a:prstGeom prst="rect">
            <a:avLst/>
          </a:prstGeom>
          <a:noFill/>
          <a:ln>
            <a:noFill/>
          </a:ln>
        </p:spPr>
        <p:txBody>
          <a:bodyPr spcFirstLastPara="1" wrap="square" lIns="121900" tIns="121900" rIns="121900" bIns="121900" anchor="t" anchorCtr="0">
            <a:noAutofit/>
          </a:bodyPr>
          <a:lstStyle/>
          <a:p>
            <a:r>
              <a:rPr lang="en" sz="3200">
                <a:solidFill>
                  <a:schemeClr val="dk2"/>
                </a:solidFill>
              </a:rPr>
              <a:t>Tornam Engenharia </a:t>
            </a:r>
            <a:endParaRPr sz="3200">
              <a:solidFill>
                <a:schemeClr val="dk2"/>
              </a:solidFill>
            </a:endParaRPr>
          </a:p>
          <a:p>
            <a:r>
              <a:rPr lang="en" sz="3200">
                <a:solidFill>
                  <a:schemeClr val="dk2"/>
                </a:solidFill>
              </a:rPr>
              <a:t>de Software diferente </a:t>
            </a:r>
            <a:endParaRPr sz="3200">
              <a:solidFill>
                <a:schemeClr val="dk2"/>
              </a:solidFill>
            </a:endParaRPr>
          </a:p>
          <a:p>
            <a:r>
              <a:rPr lang="en" sz="3200">
                <a:solidFill>
                  <a:schemeClr val="dk2"/>
                </a:solidFill>
              </a:rPr>
              <a:t>de outras engenharias</a:t>
            </a:r>
            <a:endParaRPr sz="3200">
              <a:solidFill>
                <a:schemeClr val="dk2"/>
              </a:solidFill>
            </a:endParaRPr>
          </a:p>
          <a:p>
            <a:endParaRPr sz="2400"/>
          </a:p>
        </p:txBody>
      </p:sp>
      <p:sp>
        <p:nvSpPr>
          <p:cNvPr id="126" name="Google Shape;126;p22"/>
          <p:cNvSpPr/>
          <p:nvPr/>
        </p:nvSpPr>
        <p:spPr>
          <a:xfrm>
            <a:off x="5885700" y="2702700"/>
            <a:ext cx="888400" cy="763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Testes de Software</a:t>
            </a:r>
            <a:endParaRPr b="1" dirty="0"/>
          </a:p>
        </p:txBody>
      </p:sp>
      <p:sp>
        <p:nvSpPr>
          <p:cNvPr id="180" name="Google Shape;180;p3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en" sz="3200" dirty="0"/>
              <a:t>Verificam se um programa apresenta um resultado esperado ao ser executado com casos de teste</a:t>
            </a:r>
            <a:endParaRPr sz="3200" dirty="0"/>
          </a:p>
          <a:p>
            <a:pPr indent="-507987">
              <a:lnSpc>
                <a:spcPct val="114000"/>
              </a:lnSpc>
              <a:spcBef>
                <a:spcPts val="1333"/>
              </a:spcBef>
              <a:buSzPts val="2400"/>
            </a:pPr>
            <a:r>
              <a:rPr lang="en" sz="3200" dirty="0"/>
              <a:t>Podem ser:</a:t>
            </a:r>
            <a:endParaRPr sz="3200" dirty="0"/>
          </a:p>
          <a:p>
            <a:pPr lvl="1" indent="-507987">
              <a:lnSpc>
                <a:spcPct val="114000"/>
              </a:lnSpc>
              <a:spcBef>
                <a:spcPts val="1333"/>
              </a:spcBef>
              <a:buSzPts val="2400"/>
            </a:pPr>
            <a:r>
              <a:rPr lang="en" sz="3200" dirty="0"/>
              <a:t>Manuais</a:t>
            </a:r>
            <a:endParaRPr sz="3200" dirty="0"/>
          </a:p>
          <a:p>
            <a:pPr lvl="1" indent="-507987">
              <a:lnSpc>
                <a:spcPct val="114000"/>
              </a:lnSpc>
              <a:spcBef>
                <a:spcPts val="1333"/>
              </a:spcBef>
              <a:buSzPts val="2400"/>
            </a:pPr>
            <a:r>
              <a:rPr lang="en" sz="3200" dirty="0"/>
              <a:t>Automatizados (nosso foco)</a:t>
            </a:r>
            <a:endParaRPr sz="3200" dirty="0"/>
          </a:p>
          <a:p>
            <a:pPr marL="1219170" indent="0">
              <a:lnSpc>
                <a:spcPct val="115000"/>
              </a:lnSpc>
              <a:spcBef>
                <a:spcPts val="1333"/>
              </a:spcBef>
              <a:buNone/>
            </a:pPr>
            <a:endParaRPr sz="2400" dirty="0"/>
          </a:p>
          <a:p>
            <a:pPr marL="1219170" indent="0">
              <a:spcBef>
                <a:spcPts val="2133"/>
              </a:spcBef>
              <a:spcAft>
                <a:spcPts val="2133"/>
              </a:spcAft>
              <a:buNone/>
            </a:pPr>
            <a:endParaRPr dirty="0"/>
          </a:p>
        </p:txBody>
      </p:sp>
      <p:sp>
        <p:nvSpPr>
          <p:cNvPr id="181" name="Google Shape;181;p3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Frase famosa</a:t>
            </a:r>
            <a:endParaRPr b="1" dirty="0"/>
          </a:p>
        </p:txBody>
      </p:sp>
      <p:sp>
        <p:nvSpPr>
          <p:cNvPr id="187" name="Google Shape;187;p3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en" sz="3200" dirty="0"/>
              <a:t>Testes de software mostram a presença de bugs, mas não a sua ausência. -- Edsger W. Dijkstra</a:t>
            </a:r>
            <a:endParaRPr sz="3200" dirty="0"/>
          </a:p>
          <a:p>
            <a:pPr marL="1219170" indent="0">
              <a:lnSpc>
                <a:spcPct val="115000"/>
              </a:lnSpc>
              <a:spcBef>
                <a:spcPts val="1333"/>
              </a:spcBef>
              <a:buNone/>
            </a:pPr>
            <a:endParaRPr sz="2400" dirty="0"/>
          </a:p>
          <a:p>
            <a:pPr marL="1219170" indent="0">
              <a:spcBef>
                <a:spcPts val="2133"/>
              </a:spcBef>
              <a:spcAft>
                <a:spcPts val="2133"/>
              </a:spcAft>
              <a:buNone/>
            </a:pPr>
            <a:endParaRPr dirty="0"/>
          </a:p>
        </p:txBody>
      </p:sp>
      <p:sp>
        <p:nvSpPr>
          <p:cNvPr id="188" name="Google Shape;188;p3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29</a:t>
            </a:fld>
            <a:endParaRPr/>
          </a:p>
        </p:txBody>
      </p:sp>
      <p:pic>
        <p:nvPicPr>
          <p:cNvPr id="189" name="Google Shape;189;p31"/>
          <p:cNvPicPr preferRelativeResize="0"/>
          <p:nvPr/>
        </p:nvPicPr>
        <p:blipFill>
          <a:blip r:embed="rId3">
            <a:alphaModFix/>
          </a:blip>
          <a:stretch>
            <a:fillRect/>
          </a:stretch>
        </p:blipFill>
        <p:spPr>
          <a:xfrm>
            <a:off x="1252567" y="3068797"/>
            <a:ext cx="2030600" cy="27043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m para logo inat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852" y="162187"/>
            <a:ext cx="2928937" cy="82227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3D96A7-D77C-3946-B611-395C5BAFCA25}"/>
              </a:ext>
            </a:extLst>
          </p:cNvPr>
          <p:cNvSpPr txBox="1"/>
          <p:nvPr/>
        </p:nvSpPr>
        <p:spPr>
          <a:xfrm>
            <a:off x="4465041" y="1459841"/>
            <a:ext cx="7604296" cy="6463308"/>
          </a:xfrm>
          <a:prstGeom prst="rect">
            <a:avLst/>
          </a:prstGeom>
          <a:noFill/>
        </p:spPr>
        <p:txBody>
          <a:bodyPr wrap="square" rtlCol="0">
            <a:spAutoFit/>
          </a:bodyPr>
          <a:lstStyle/>
          <a:p>
            <a:pPr fontAlgn="base"/>
            <a:r>
              <a:rPr lang="pt-BR" dirty="0"/>
              <a:t>NP1: Prova (0.6) + Listas de Exercícios (0.4)</a:t>
            </a:r>
          </a:p>
          <a:p>
            <a:pPr fontAlgn="base"/>
            <a:r>
              <a:rPr lang="pt-BR" dirty="0"/>
              <a:t>NP2: Prova (0.5) + Listas de Exercícios (0.2) + Seminário de Teste Unitário (0.3)</a:t>
            </a:r>
          </a:p>
          <a:p>
            <a:pPr fontAlgn="base"/>
            <a:r>
              <a:rPr lang="pt-BR" dirty="0"/>
              <a:t>NPL: Trabalho no laboratório.</a:t>
            </a:r>
          </a:p>
          <a:p>
            <a:pPr fontAlgn="base"/>
            <a:endParaRPr lang="pt-BR" dirty="0"/>
          </a:p>
          <a:p>
            <a:pPr fontAlgn="base"/>
            <a:r>
              <a:rPr lang="pt-BR" dirty="0"/>
              <a:t>Teórica: 60% da nota final</a:t>
            </a:r>
          </a:p>
          <a:p>
            <a:pPr fontAlgn="base"/>
            <a:r>
              <a:rPr lang="pt-BR" dirty="0"/>
              <a:t>Prática: 40% da nota final</a:t>
            </a:r>
          </a:p>
          <a:p>
            <a:pPr fontAlgn="base"/>
            <a:endParaRPr lang="pt-BR" dirty="0"/>
          </a:p>
          <a:p>
            <a:pPr fontAlgn="base"/>
            <a:r>
              <a:rPr lang="pt-BR" dirty="0"/>
              <a:t>NPT = (NP1 + NP2) / 2 &gt;= 60</a:t>
            </a:r>
          </a:p>
          <a:p>
            <a:pPr fontAlgn="base"/>
            <a:r>
              <a:rPr lang="pt-BR" dirty="0"/>
              <a:t>NPL &gt;= 60</a:t>
            </a:r>
            <a:br>
              <a:rPr lang="pt-BR" dirty="0"/>
            </a:br>
            <a:br>
              <a:rPr lang="pt-BR" dirty="0"/>
            </a:br>
            <a:r>
              <a:rPr lang="pt-BR" dirty="0">
                <a:solidFill>
                  <a:srgbClr val="00B050"/>
                </a:solidFill>
              </a:rPr>
              <a:t>NPA = (NPT * 0.6) + (NPL * 0.4) &gt;= 60</a:t>
            </a:r>
          </a:p>
          <a:p>
            <a:pPr fontAlgn="base"/>
            <a:r>
              <a:rPr lang="pt-BR" dirty="0">
                <a:solidFill>
                  <a:srgbClr val="00B050"/>
                </a:solidFill>
              </a:rPr>
              <a:t>	NFA = NPA</a:t>
            </a:r>
          </a:p>
          <a:p>
            <a:pPr fontAlgn="base"/>
            <a:endParaRPr lang="pt-BR" dirty="0"/>
          </a:p>
          <a:p>
            <a:pPr fontAlgn="base"/>
            <a:r>
              <a:rPr lang="pt-BR" dirty="0">
                <a:solidFill>
                  <a:srgbClr val="FF0000"/>
                </a:solidFill>
              </a:rPr>
              <a:t>NPA &lt; 30 -&gt; reprovado(a)</a:t>
            </a:r>
          </a:p>
          <a:p>
            <a:pPr fontAlgn="base"/>
            <a:endParaRPr lang="pt-BR" dirty="0"/>
          </a:p>
          <a:p>
            <a:pPr fontAlgn="base"/>
            <a:r>
              <a:rPr lang="pt-BR" dirty="0">
                <a:solidFill>
                  <a:srgbClr val="E9AF01"/>
                </a:solidFill>
              </a:rPr>
              <a:t>NPA &lt;= 60 -&gt; Faz NP3</a:t>
            </a:r>
          </a:p>
          <a:p>
            <a:pPr fontAlgn="base"/>
            <a:r>
              <a:rPr lang="pt-BR" dirty="0">
                <a:solidFill>
                  <a:srgbClr val="E9AF01"/>
                </a:solidFill>
              </a:rPr>
              <a:t>	NFA = NP3 + NPA &gt;= 50 -&gt; aprovado(a)</a:t>
            </a:r>
          </a:p>
          <a:p>
            <a:pPr fontAlgn="base"/>
            <a:endParaRPr lang="pt-BR" dirty="0"/>
          </a:p>
          <a:p>
            <a:pPr fontAlgn="base"/>
            <a:r>
              <a:rPr lang="pt-BR" dirty="0"/>
              <a:t>	</a:t>
            </a:r>
          </a:p>
          <a:p>
            <a:endParaRPr lang="pt-BR" dirty="0"/>
          </a:p>
          <a:p>
            <a:pPr marL="342900" indent="-342900">
              <a:buFont typeface="Arial" panose="020B0604020202020204" pitchFamily="34" charset="0"/>
              <a:buChar char="•"/>
            </a:pPr>
            <a:endParaRPr lang="pt-BR" dirty="0"/>
          </a:p>
          <a:p>
            <a:pPr marL="342900" indent="-342900">
              <a:buFont typeface="+mj-lt"/>
              <a:buAutoNum type="arabicPeriod"/>
            </a:pPr>
            <a:endParaRPr lang="en-BR" dirty="0"/>
          </a:p>
          <a:p>
            <a:endParaRPr lang="en-BR" dirty="0"/>
          </a:p>
        </p:txBody>
      </p:sp>
      <p:pic>
        <p:nvPicPr>
          <p:cNvPr id="2" name="Imagem 1">
            <a:extLst>
              <a:ext uri="{FF2B5EF4-FFF2-40B4-BE49-F238E27FC236}">
                <a16:creationId xmlns:a16="http://schemas.microsoft.com/office/drawing/2014/main" id="{B1C4E683-D448-1B48-A44B-F1BA1F597F27}"/>
              </a:ext>
            </a:extLst>
          </p:cNvPr>
          <p:cNvPicPr>
            <a:picLocks noChangeAspect="1"/>
          </p:cNvPicPr>
          <p:nvPr/>
        </p:nvPicPr>
        <p:blipFill>
          <a:blip r:embed="rId4"/>
          <a:stretch>
            <a:fillRect/>
          </a:stretch>
        </p:blipFill>
        <p:spPr>
          <a:xfrm>
            <a:off x="496852" y="1524000"/>
            <a:ext cx="3810000" cy="3810000"/>
          </a:xfrm>
          <a:prstGeom prst="rect">
            <a:avLst/>
          </a:prstGeom>
        </p:spPr>
      </p:pic>
    </p:spTree>
    <p:extLst>
      <p:ext uri="{BB962C8B-B14F-4D97-AF65-F5344CB8AC3E}">
        <p14:creationId xmlns:p14="http://schemas.microsoft.com/office/powerpoint/2010/main" val="3172448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101598" indent="0">
              <a:lnSpc>
                <a:spcPct val="114000"/>
              </a:lnSpc>
              <a:buSzPts val="2400"/>
              <a:buNone/>
            </a:pPr>
            <a:r>
              <a:rPr lang="pt-BR" sz="3200" dirty="0"/>
              <a:t>...existem diversos tipos de testes.</a:t>
            </a:r>
          </a:p>
          <a:p>
            <a:pPr marL="558798" indent="-457200">
              <a:lnSpc>
                <a:spcPct val="114000"/>
              </a:lnSpc>
              <a:buSzPts val="2400"/>
              <a:buFont typeface="Arial" panose="020B0604020202020204" pitchFamily="34" charset="0"/>
              <a:buChar char="•"/>
            </a:pPr>
            <a:r>
              <a:rPr lang="pt-BR" sz="3200" dirty="0">
                <a:solidFill>
                  <a:srgbClr val="045ABD"/>
                </a:solidFill>
              </a:rPr>
              <a:t>Teste de unidade (nosso foco).</a:t>
            </a:r>
          </a:p>
          <a:p>
            <a:pPr marL="558798" indent="-457200">
              <a:lnSpc>
                <a:spcPct val="114000"/>
              </a:lnSpc>
              <a:buSzPts val="2400"/>
              <a:buFont typeface="Arial" panose="020B0604020202020204" pitchFamily="34" charset="0"/>
              <a:buChar char="•"/>
            </a:pPr>
            <a:r>
              <a:rPr lang="pt-BR" sz="3200" dirty="0"/>
              <a:t>Teste de integração.</a:t>
            </a:r>
          </a:p>
          <a:p>
            <a:pPr marL="558798" indent="-457200">
              <a:lnSpc>
                <a:spcPct val="114000"/>
              </a:lnSpc>
              <a:buSzPts val="2400"/>
              <a:buFont typeface="Arial" panose="020B0604020202020204" pitchFamily="34" charset="0"/>
              <a:buChar char="•"/>
            </a:pPr>
            <a:r>
              <a:rPr lang="pt-BR" sz="3200" dirty="0"/>
              <a:t>Teste de performance.</a:t>
            </a:r>
          </a:p>
          <a:p>
            <a:pPr marL="558798" indent="-457200">
              <a:lnSpc>
                <a:spcPct val="114000"/>
              </a:lnSpc>
              <a:buSzPts val="2400"/>
              <a:buFont typeface="Arial" panose="020B0604020202020204" pitchFamily="34" charset="0"/>
              <a:buChar char="•"/>
            </a:pPr>
            <a:r>
              <a:rPr lang="pt-BR" sz="3200" dirty="0"/>
              <a:t>Teste de usabilidade.</a:t>
            </a:r>
            <a:endParaRPr sz="2400" dirty="0"/>
          </a:p>
          <a:p>
            <a:pPr marL="1219170" indent="0">
              <a:spcBef>
                <a:spcPts val="2133"/>
              </a:spcBef>
              <a:spcAft>
                <a:spcPts val="2133"/>
              </a:spcAft>
              <a:buNone/>
            </a:pPr>
            <a:endParaRPr dirty="0"/>
          </a:p>
        </p:txBody>
      </p:sp>
      <p:sp>
        <p:nvSpPr>
          <p:cNvPr id="188" name="Google Shape;188;p3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30</a:t>
            </a:fld>
            <a:endParaRPr/>
          </a:p>
        </p:txBody>
      </p:sp>
    </p:spTree>
    <p:extLst>
      <p:ext uri="{BB962C8B-B14F-4D97-AF65-F5344CB8AC3E}">
        <p14:creationId xmlns:p14="http://schemas.microsoft.com/office/powerpoint/2010/main" val="241949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558798" indent="-457200">
              <a:lnSpc>
                <a:spcPct val="114000"/>
              </a:lnSpc>
              <a:buSzPts val="2400"/>
              <a:buFont typeface="Arial" panose="020B0604020202020204" pitchFamily="34" charset="0"/>
              <a:buChar char="•"/>
            </a:pPr>
            <a:r>
              <a:rPr lang="pt-BR" sz="3200" dirty="0"/>
              <a:t>Defeito</a:t>
            </a:r>
          </a:p>
          <a:p>
            <a:pPr marL="444498" indent="-342900">
              <a:lnSpc>
                <a:spcPct val="114000"/>
              </a:lnSpc>
              <a:buSzPts val="2400"/>
              <a:buFont typeface="Arial" panose="020B0604020202020204" pitchFamily="34" charset="0"/>
              <a:buChar char="•"/>
            </a:pPr>
            <a:r>
              <a:rPr lang="pt-BR" sz="3200" dirty="0"/>
              <a:t> Bug</a:t>
            </a:r>
          </a:p>
          <a:p>
            <a:pPr marL="444498" indent="-342900">
              <a:lnSpc>
                <a:spcPct val="114000"/>
              </a:lnSpc>
              <a:buSzPts val="2400"/>
              <a:buFont typeface="Arial" panose="020B0604020202020204" pitchFamily="34" charset="0"/>
              <a:buChar char="•"/>
            </a:pPr>
            <a:r>
              <a:rPr lang="pt-BR" sz="3200" dirty="0"/>
              <a:t> Falha</a:t>
            </a:r>
            <a:endParaRPr sz="2400" dirty="0"/>
          </a:p>
          <a:p>
            <a:pPr marL="1219170" indent="0">
              <a:spcBef>
                <a:spcPts val="2133"/>
              </a:spcBef>
              <a:spcAft>
                <a:spcPts val="2133"/>
              </a:spcAft>
              <a:buNone/>
            </a:pPr>
            <a:endParaRPr dirty="0"/>
          </a:p>
        </p:txBody>
      </p:sp>
      <p:sp>
        <p:nvSpPr>
          <p:cNvPr id="188" name="Google Shape;188;p3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31</a:t>
            </a:fld>
            <a:endParaRPr/>
          </a:p>
        </p:txBody>
      </p:sp>
      <p:sp>
        <p:nvSpPr>
          <p:cNvPr id="2" name="Google Shape;186;p31">
            <a:extLst>
              <a:ext uri="{FF2B5EF4-FFF2-40B4-BE49-F238E27FC236}">
                <a16:creationId xmlns:a16="http://schemas.microsoft.com/office/drawing/2014/main" id="{56A9C343-F0FB-6322-C40B-2E9E8E5B54B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pt-BR" b="0" i="0" dirty="0">
                <a:solidFill>
                  <a:srgbClr val="111111"/>
                </a:solidFill>
                <a:effectLst/>
                <a:latin typeface="-apple-system"/>
              </a:rPr>
              <a:t>Três conceitos relacionados a testes</a:t>
            </a:r>
            <a:endParaRPr b="1" dirty="0"/>
          </a:p>
        </p:txBody>
      </p:sp>
    </p:spTree>
    <p:extLst>
      <p:ext uri="{BB962C8B-B14F-4D97-AF65-F5344CB8AC3E}">
        <p14:creationId xmlns:p14="http://schemas.microsoft.com/office/powerpoint/2010/main" val="549841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body" idx="1"/>
          </p:nvPr>
        </p:nvSpPr>
        <p:spPr>
          <a:xfrm>
            <a:off x="3081732" y="5057355"/>
            <a:ext cx="6287777" cy="1507134"/>
          </a:xfrm>
          <a:prstGeom prst="rect">
            <a:avLst/>
          </a:prstGeom>
        </p:spPr>
        <p:txBody>
          <a:bodyPr spcFirstLastPara="1" vert="horz" wrap="square" lIns="121900" tIns="121900" rIns="121900" bIns="121900" rtlCol="0" anchor="t" anchorCtr="0">
            <a:noAutofit/>
          </a:bodyPr>
          <a:lstStyle/>
          <a:p>
            <a:pPr marL="0" lvl="0" indent="0">
              <a:buNone/>
            </a:pPr>
            <a:r>
              <a:rPr lang="pt-BR" dirty="0">
                <a:solidFill>
                  <a:srgbClr val="111111"/>
                </a:solidFill>
                <a:latin typeface="-apple-system"/>
              </a:rPr>
              <a:t>Esse código possui um defeito, pois a área de um círculo é </a:t>
            </a:r>
            <a:r>
              <a:rPr lang="pt-BR" dirty="0"/>
              <a:t>pi vezes raio ao quadrado</a:t>
            </a:r>
            <a:r>
              <a:rPr lang="pt-BR" dirty="0">
                <a:solidFill>
                  <a:srgbClr val="111111"/>
                </a:solidFill>
                <a:latin typeface="-apple-system"/>
              </a:rPr>
              <a:t>, e não ao cubo.</a:t>
            </a:r>
            <a:endParaRPr lang="pt-BR" dirty="0"/>
          </a:p>
        </p:txBody>
      </p:sp>
      <p:sp>
        <p:nvSpPr>
          <p:cNvPr id="188" name="Google Shape;188;p3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32</a:t>
            </a:fld>
            <a:endParaRPr/>
          </a:p>
        </p:txBody>
      </p:sp>
      <p:sp>
        <p:nvSpPr>
          <p:cNvPr id="2" name="Google Shape;186;p31">
            <a:extLst>
              <a:ext uri="{FF2B5EF4-FFF2-40B4-BE49-F238E27FC236}">
                <a16:creationId xmlns:a16="http://schemas.microsoft.com/office/drawing/2014/main" id="{56A9C343-F0FB-6322-C40B-2E9E8E5B54B9}"/>
              </a:ext>
            </a:extLst>
          </p:cNvPr>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pt-BR" b="1" dirty="0"/>
              <a:t>...suponha o exemplo</a:t>
            </a:r>
            <a:endParaRPr b="1" dirty="0"/>
          </a:p>
        </p:txBody>
      </p:sp>
      <p:pic>
        <p:nvPicPr>
          <p:cNvPr id="4" name="Picture 3">
            <a:extLst>
              <a:ext uri="{FF2B5EF4-FFF2-40B4-BE49-F238E27FC236}">
                <a16:creationId xmlns:a16="http://schemas.microsoft.com/office/drawing/2014/main" id="{2E42EAFE-920B-D7B2-C931-9E0C208AD831}"/>
              </a:ext>
            </a:extLst>
          </p:cNvPr>
          <p:cNvPicPr>
            <a:picLocks noChangeAspect="1"/>
          </p:cNvPicPr>
          <p:nvPr/>
        </p:nvPicPr>
        <p:blipFill>
          <a:blip r:embed="rId3"/>
          <a:stretch>
            <a:fillRect/>
          </a:stretch>
        </p:blipFill>
        <p:spPr>
          <a:xfrm>
            <a:off x="3081732" y="2397410"/>
            <a:ext cx="6028535" cy="1507134"/>
          </a:xfrm>
          <a:prstGeom prst="rect">
            <a:avLst/>
          </a:prstGeom>
        </p:spPr>
      </p:pic>
      <p:sp>
        <p:nvSpPr>
          <p:cNvPr id="3" name="Arrow: Down 2">
            <a:extLst>
              <a:ext uri="{FF2B5EF4-FFF2-40B4-BE49-F238E27FC236}">
                <a16:creationId xmlns:a16="http://schemas.microsoft.com/office/drawing/2014/main" id="{6486544B-4A2C-FB67-F393-E12BC0F068EB}"/>
              </a:ext>
            </a:extLst>
          </p:cNvPr>
          <p:cNvSpPr/>
          <p:nvPr/>
        </p:nvSpPr>
        <p:spPr>
          <a:xfrm>
            <a:off x="5774064" y="4057650"/>
            <a:ext cx="863803" cy="999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6687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build="p"/>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1"/>
          <p:cNvSpPr txBox="1">
            <a:spLocks noGrp="1"/>
          </p:cNvSpPr>
          <p:nvPr>
            <p:ph type="body" idx="1"/>
          </p:nvPr>
        </p:nvSpPr>
        <p:spPr>
          <a:xfrm>
            <a:off x="361109" y="248132"/>
            <a:ext cx="6412224" cy="1859912"/>
          </a:xfrm>
          <a:prstGeom prst="rect">
            <a:avLst/>
          </a:prstGeom>
        </p:spPr>
        <p:txBody>
          <a:bodyPr spcFirstLastPara="1" vert="horz" wrap="square" lIns="121900" tIns="121900" rIns="121900" bIns="121900" rtlCol="0" anchor="t" anchorCtr="0">
            <a:noAutofit/>
          </a:bodyPr>
          <a:lstStyle/>
          <a:p>
            <a:pPr marL="0" lvl="0" indent="0">
              <a:buNone/>
            </a:pPr>
            <a:r>
              <a:rPr lang="pt-BR" i="1" dirty="0"/>
              <a:t>Bug</a:t>
            </a:r>
            <a:r>
              <a:rPr lang="pt-BR" dirty="0"/>
              <a:t> é um termo mais informal, usado com objetivos às vezes diversos. Mas o uso mais comum é como sinônimo de defeito.</a:t>
            </a:r>
          </a:p>
        </p:txBody>
      </p:sp>
      <p:sp>
        <p:nvSpPr>
          <p:cNvPr id="188" name="Google Shape;188;p3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33</a:t>
            </a:fld>
            <a:endParaRPr/>
          </a:p>
        </p:txBody>
      </p:sp>
      <p:pic>
        <p:nvPicPr>
          <p:cNvPr id="8" name="Picture 7">
            <a:extLst>
              <a:ext uri="{FF2B5EF4-FFF2-40B4-BE49-F238E27FC236}">
                <a16:creationId xmlns:a16="http://schemas.microsoft.com/office/drawing/2014/main" id="{49884455-7371-87C8-03A3-5BE3BDEEC50F}"/>
              </a:ext>
            </a:extLst>
          </p:cNvPr>
          <p:cNvPicPr>
            <a:picLocks noChangeAspect="1"/>
          </p:cNvPicPr>
          <p:nvPr/>
        </p:nvPicPr>
        <p:blipFill>
          <a:blip r:embed="rId3"/>
          <a:stretch>
            <a:fillRect/>
          </a:stretch>
        </p:blipFill>
        <p:spPr>
          <a:xfrm>
            <a:off x="1472063" y="1960253"/>
            <a:ext cx="3359581" cy="2915228"/>
          </a:xfrm>
          <a:prstGeom prst="rect">
            <a:avLst/>
          </a:prstGeom>
        </p:spPr>
      </p:pic>
      <p:sp>
        <p:nvSpPr>
          <p:cNvPr id="9" name="Google Shape;187;p31">
            <a:extLst>
              <a:ext uri="{FF2B5EF4-FFF2-40B4-BE49-F238E27FC236}">
                <a16:creationId xmlns:a16="http://schemas.microsoft.com/office/drawing/2014/main" id="{2E8E986D-F6D9-518B-E51A-CCD9055609E8}"/>
              </a:ext>
            </a:extLst>
          </p:cNvPr>
          <p:cNvSpPr txBox="1">
            <a:spLocks/>
          </p:cNvSpPr>
          <p:nvPr/>
        </p:nvSpPr>
        <p:spPr>
          <a:xfrm>
            <a:off x="6170788" y="1551686"/>
            <a:ext cx="5362222" cy="2915228"/>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a:t>Por fim, uma </a:t>
            </a:r>
            <a:r>
              <a:rPr lang="pt-BR" dirty="0">
                <a:solidFill>
                  <a:srgbClr val="FF0000"/>
                </a:solidFill>
              </a:rPr>
              <a:t>falha</a:t>
            </a:r>
            <a:r>
              <a:rPr lang="pt-BR" dirty="0"/>
              <a:t> ocorre quando um código com defeito for executado — por exemplo, a condição do </a:t>
            </a:r>
            <a:r>
              <a:rPr lang="pt-BR" dirty="0" err="1"/>
              <a:t>if</a:t>
            </a:r>
            <a:r>
              <a:rPr lang="pt-BR" dirty="0"/>
              <a:t> do programa anterior for verdadeira — e, com isso, levar o programa a apresentar um resultado incorreto.</a:t>
            </a:r>
          </a:p>
        </p:txBody>
      </p:sp>
      <p:pic>
        <p:nvPicPr>
          <p:cNvPr id="14" name="Picture 13">
            <a:extLst>
              <a:ext uri="{FF2B5EF4-FFF2-40B4-BE49-F238E27FC236}">
                <a16:creationId xmlns:a16="http://schemas.microsoft.com/office/drawing/2014/main" id="{2FA108DB-0917-6FB4-74CA-37F10C8EC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989" y="3893058"/>
            <a:ext cx="2898422" cy="2898422"/>
          </a:xfrm>
          <a:prstGeom prst="rect">
            <a:avLst/>
          </a:prstGeom>
        </p:spPr>
      </p:pic>
    </p:spTree>
    <p:extLst>
      <p:ext uri="{BB962C8B-B14F-4D97-AF65-F5344CB8AC3E}">
        <p14:creationId xmlns:p14="http://schemas.microsoft.com/office/powerpoint/2010/main" val="281969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build="p"/>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Outra observação importante</a:t>
            </a:r>
            <a:endParaRPr/>
          </a:p>
        </p:txBody>
      </p:sp>
      <p:sp>
        <p:nvSpPr>
          <p:cNvPr id="195" name="Google Shape;195;p3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34</a:t>
            </a:fld>
            <a:endParaRPr/>
          </a:p>
        </p:txBody>
      </p:sp>
      <p:pic>
        <p:nvPicPr>
          <p:cNvPr id="196" name="Google Shape;196;p32"/>
          <p:cNvPicPr preferRelativeResize="0"/>
          <p:nvPr/>
        </p:nvPicPr>
        <p:blipFill>
          <a:blip r:embed="rId3">
            <a:alphaModFix/>
          </a:blip>
          <a:stretch>
            <a:fillRect/>
          </a:stretch>
        </p:blipFill>
        <p:spPr>
          <a:xfrm>
            <a:off x="508001" y="1864968"/>
            <a:ext cx="8862199" cy="266863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415600" y="593367"/>
            <a:ext cx="3554000" cy="763600"/>
          </a:xfrm>
          <a:prstGeom prst="rect">
            <a:avLst/>
          </a:prstGeom>
        </p:spPr>
        <p:txBody>
          <a:bodyPr spcFirstLastPara="1" vert="horz" wrap="square" lIns="121900" tIns="121900" rIns="121900" bIns="121900" rtlCol="0" anchor="t" anchorCtr="0">
            <a:noAutofit/>
          </a:bodyPr>
          <a:lstStyle/>
          <a:p>
            <a:pPr algn="ctr"/>
            <a:r>
              <a:rPr lang="en"/>
              <a:t>Falha Famosa: </a:t>
            </a:r>
            <a:endParaRPr/>
          </a:p>
          <a:p>
            <a:pPr algn="ctr"/>
            <a:r>
              <a:rPr lang="en"/>
              <a:t>Explosão do </a:t>
            </a:r>
            <a:endParaRPr/>
          </a:p>
          <a:p>
            <a:pPr algn="ctr"/>
            <a:r>
              <a:rPr lang="en"/>
              <a:t>Ariane 5 (1996)</a:t>
            </a:r>
            <a:endParaRPr/>
          </a:p>
        </p:txBody>
      </p:sp>
      <p:sp>
        <p:nvSpPr>
          <p:cNvPr id="218" name="Google Shape;218;p3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35</a:t>
            </a:fld>
            <a:endParaRPr/>
          </a:p>
        </p:txBody>
      </p:sp>
      <p:pic>
        <p:nvPicPr>
          <p:cNvPr id="219" name="Google Shape;219;p35"/>
          <p:cNvPicPr preferRelativeResize="0"/>
          <p:nvPr/>
        </p:nvPicPr>
        <p:blipFill>
          <a:blip r:embed="rId3">
            <a:alphaModFix/>
          </a:blip>
          <a:stretch>
            <a:fillRect/>
          </a:stretch>
        </p:blipFill>
        <p:spPr>
          <a:xfrm>
            <a:off x="4126437" y="259034"/>
            <a:ext cx="4752600" cy="61467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415600" y="186967"/>
            <a:ext cx="4703200" cy="763600"/>
          </a:xfrm>
          <a:prstGeom prst="rect">
            <a:avLst/>
          </a:prstGeom>
        </p:spPr>
        <p:txBody>
          <a:bodyPr spcFirstLastPara="1" vert="horz" wrap="square" lIns="121900" tIns="121900" rIns="121900" bIns="121900" rtlCol="0" anchor="t" anchorCtr="0">
            <a:noAutofit/>
          </a:bodyPr>
          <a:lstStyle/>
          <a:p>
            <a:r>
              <a:rPr lang="en"/>
              <a:t>30 segundos depois</a:t>
            </a:r>
            <a:endParaRPr/>
          </a:p>
        </p:txBody>
      </p:sp>
      <p:sp>
        <p:nvSpPr>
          <p:cNvPr id="225" name="Google Shape;225;p3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36</a:t>
            </a:fld>
            <a:endParaRPr/>
          </a:p>
        </p:txBody>
      </p:sp>
      <p:sp>
        <p:nvSpPr>
          <p:cNvPr id="226" name="Google Shape;226;p36"/>
          <p:cNvSpPr txBox="1"/>
          <p:nvPr/>
        </p:nvSpPr>
        <p:spPr>
          <a:xfrm>
            <a:off x="491067" y="934067"/>
            <a:ext cx="4449600" cy="861600"/>
          </a:xfrm>
          <a:prstGeom prst="rect">
            <a:avLst/>
          </a:prstGeom>
          <a:noFill/>
          <a:ln>
            <a:noFill/>
          </a:ln>
        </p:spPr>
        <p:txBody>
          <a:bodyPr spcFirstLastPara="1" wrap="square" lIns="121900" tIns="121900" rIns="121900" bIns="121900" anchor="t" anchorCtr="0">
            <a:noAutofit/>
          </a:bodyPr>
          <a:lstStyle/>
          <a:p>
            <a:r>
              <a:rPr lang="en" sz="2400"/>
              <a:t>Custo do foguete e satélite: </a:t>
            </a:r>
            <a:endParaRPr sz="2400"/>
          </a:p>
          <a:p>
            <a:r>
              <a:rPr lang="en" sz="2400"/>
              <a:t>US$ 500 milhões</a:t>
            </a:r>
            <a:endParaRPr sz="2400"/>
          </a:p>
        </p:txBody>
      </p:sp>
      <p:pic>
        <p:nvPicPr>
          <p:cNvPr id="227" name="Google Shape;227;p36"/>
          <p:cNvPicPr preferRelativeResize="0"/>
          <p:nvPr/>
        </p:nvPicPr>
        <p:blipFill>
          <a:blip r:embed="rId3">
            <a:alphaModFix/>
          </a:blip>
          <a:stretch>
            <a:fillRect/>
          </a:stretch>
        </p:blipFill>
        <p:spPr>
          <a:xfrm>
            <a:off x="5174001" y="203670"/>
            <a:ext cx="3984705" cy="6044268"/>
          </a:xfrm>
          <a:prstGeom prst="rect">
            <a:avLst/>
          </a:prstGeom>
          <a:noFill/>
          <a:ln>
            <a:noFill/>
          </a:ln>
        </p:spPr>
      </p:pic>
      <p:sp>
        <p:nvSpPr>
          <p:cNvPr id="228" name="Google Shape;228;p36"/>
          <p:cNvSpPr txBox="1"/>
          <p:nvPr/>
        </p:nvSpPr>
        <p:spPr>
          <a:xfrm>
            <a:off x="3595700" y="6303967"/>
            <a:ext cx="6786400" cy="5248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467">
                <a:solidFill>
                  <a:srgbClr val="1E2624"/>
                </a:solidFill>
                <a:highlight>
                  <a:srgbClr val="FFFFFF"/>
                </a:highlight>
                <a:latin typeface="Roboto"/>
                <a:ea typeface="Roboto"/>
                <a:cs typeface="Roboto"/>
                <a:sym typeface="Roboto"/>
              </a:rPr>
              <a:t>Photo of Ariane 501 Flight, a few seconds after explosion  (Credits ESA 1996)</a:t>
            </a:r>
            <a:endParaRPr sz="1467">
              <a:solidFill>
                <a:srgbClr val="1E2624"/>
              </a:solidFill>
              <a:highlight>
                <a:srgbClr val="FFFFFF"/>
              </a:highlight>
              <a:latin typeface="Roboto"/>
              <a:ea typeface="Roboto"/>
              <a:cs typeface="Roboto"/>
              <a:sym typeface="Roboto"/>
            </a:endParaRPr>
          </a:p>
          <a:p>
            <a:pPr>
              <a:lnSpc>
                <a:spcPct val="115000"/>
              </a:lnSpc>
              <a:buClr>
                <a:schemeClr val="dk1"/>
              </a:buClr>
              <a:buSzPts val="1100"/>
            </a:pPr>
            <a:endParaRPr sz="1600">
              <a:solidFill>
                <a:srgbClr val="1E2624"/>
              </a:solidFill>
              <a:highlight>
                <a:srgbClr val="FFFFFF"/>
              </a:highlight>
              <a:latin typeface="Roboto"/>
              <a:ea typeface="Roboto"/>
              <a:cs typeface="Roboto"/>
              <a:sym typeface="Roboto"/>
            </a:endParaRPr>
          </a:p>
          <a:p>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Relatório do Comitê de Investigação</a:t>
            </a:r>
            <a:endParaRPr/>
          </a:p>
          <a:p>
            <a:pPr>
              <a:buClr>
                <a:schemeClr val="dk1"/>
              </a:buClr>
              <a:buSzPts val="1100"/>
            </a:pPr>
            <a:endParaRPr/>
          </a:p>
          <a:p>
            <a:endParaRPr/>
          </a:p>
        </p:txBody>
      </p:sp>
      <p:sp>
        <p:nvSpPr>
          <p:cNvPr id="234" name="Google Shape;234;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499521">
              <a:lnSpc>
                <a:spcPct val="114000"/>
              </a:lnSpc>
              <a:buSzPts val="2300"/>
            </a:pPr>
            <a:r>
              <a:rPr lang="en" sz="3067"/>
              <a:t>Explosão foi causada por uma falha de software </a:t>
            </a:r>
            <a:endParaRPr sz="3067"/>
          </a:p>
          <a:p>
            <a:pPr indent="-499521">
              <a:lnSpc>
                <a:spcPct val="114000"/>
              </a:lnSpc>
              <a:spcBef>
                <a:spcPts val="1333"/>
              </a:spcBef>
              <a:buSzPts val="2300"/>
            </a:pPr>
            <a:r>
              <a:rPr lang="en" sz="3067"/>
              <a:t>Conversão de um real de 64 bits para um inteiro de 16 bits</a:t>
            </a:r>
            <a:endParaRPr sz="3067"/>
          </a:p>
          <a:p>
            <a:pPr indent="-499521">
              <a:lnSpc>
                <a:spcPct val="114000"/>
              </a:lnSpc>
              <a:spcBef>
                <a:spcPts val="1333"/>
              </a:spcBef>
              <a:buSzPts val="2300"/>
            </a:pPr>
            <a:r>
              <a:rPr lang="en" sz="3067"/>
              <a:t>Como o real não "cabia" em 16 bits, a conversão falhou</a:t>
            </a:r>
            <a:endParaRPr/>
          </a:p>
          <a:p>
            <a:pPr marL="1219170" indent="0">
              <a:spcBef>
                <a:spcPts val="1333"/>
              </a:spcBef>
              <a:spcAft>
                <a:spcPts val="2133"/>
              </a:spcAft>
              <a:buNone/>
            </a:pPr>
            <a:endParaRPr/>
          </a:p>
        </p:txBody>
      </p:sp>
      <p:sp>
        <p:nvSpPr>
          <p:cNvPr id="235" name="Google Shape;235;p3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Gerência de Configuração</a:t>
            </a:r>
            <a:endParaRPr b="1" dirty="0"/>
          </a:p>
        </p:txBody>
      </p:sp>
      <p:sp>
        <p:nvSpPr>
          <p:cNvPr id="285" name="Google Shape;285;p4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lnSpc>
                <a:spcPct val="113000"/>
              </a:lnSpc>
              <a:buSzPts val="2400"/>
            </a:pPr>
            <a:r>
              <a:rPr lang="en" sz="3200"/>
              <a:t>Todo software é desenvolvido usando um sistema de controle de versões (exemplo: git)</a:t>
            </a:r>
            <a:endParaRPr sz="3200"/>
          </a:p>
          <a:p>
            <a:pPr indent="-507987">
              <a:lnSpc>
                <a:spcPct val="113000"/>
              </a:lnSpc>
              <a:spcBef>
                <a:spcPts val="1333"/>
              </a:spcBef>
              <a:buSzPts val="2400"/>
            </a:pPr>
            <a:r>
              <a:rPr lang="en" sz="3200"/>
              <a:t>Atua como uma "fonte da verdade" sobre o código</a:t>
            </a:r>
            <a:endParaRPr sz="3200"/>
          </a:p>
          <a:p>
            <a:pPr indent="-507987">
              <a:lnSpc>
                <a:spcPct val="113000"/>
              </a:lnSpc>
              <a:spcBef>
                <a:spcPts val="1333"/>
              </a:spcBef>
              <a:buSzPts val="2400"/>
            </a:pPr>
            <a:r>
              <a:rPr lang="en" sz="3200"/>
              <a:t>Permite recuperar versões antigas</a:t>
            </a:r>
            <a:endParaRPr/>
          </a:p>
          <a:p>
            <a:pPr indent="-507987">
              <a:lnSpc>
                <a:spcPct val="113000"/>
              </a:lnSpc>
              <a:spcBef>
                <a:spcPts val="1333"/>
              </a:spcBef>
              <a:spcAft>
                <a:spcPts val="1333"/>
              </a:spcAft>
              <a:buSzPts val="2400"/>
            </a:pPr>
            <a:r>
              <a:rPr lang="en" sz="3200"/>
              <a:t>Leitura recomendada: apêndice sobre git</a:t>
            </a:r>
            <a:endParaRPr sz="3200"/>
          </a:p>
        </p:txBody>
      </p:sp>
      <p:sp>
        <p:nvSpPr>
          <p:cNvPr id="286" name="Google Shape;286;p4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dirty="0"/>
              <a:t>Processos de Desenvolvimento de Software</a:t>
            </a:r>
            <a:endParaRPr b="1" dirty="0"/>
          </a:p>
        </p:txBody>
      </p:sp>
      <p:sp>
        <p:nvSpPr>
          <p:cNvPr id="315" name="Google Shape;315;p4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lnSpc>
                <a:spcPct val="113000"/>
              </a:lnSpc>
              <a:buSzPts val="2400"/>
            </a:pPr>
            <a:r>
              <a:rPr lang="en" sz="3200"/>
              <a:t>Processo de software: define as atividades que devem ser seguidas para construir um sistema de software</a:t>
            </a:r>
            <a:endParaRPr sz="3200"/>
          </a:p>
          <a:p>
            <a:pPr indent="-507987">
              <a:lnSpc>
                <a:spcPct val="113000"/>
              </a:lnSpc>
              <a:spcBef>
                <a:spcPts val="1333"/>
              </a:spcBef>
              <a:buSzPts val="2400"/>
            </a:pPr>
            <a:r>
              <a:rPr lang="en" sz="3200"/>
              <a:t>Dois principais modelos:</a:t>
            </a:r>
            <a:endParaRPr sz="3200"/>
          </a:p>
          <a:p>
            <a:pPr lvl="1" indent="-507987">
              <a:lnSpc>
                <a:spcPct val="113000"/>
              </a:lnSpc>
              <a:spcBef>
                <a:spcPts val="1333"/>
              </a:spcBef>
              <a:buSzPts val="2400"/>
            </a:pPr>
            <a:r>
              <a:rPr lang="en" sz="3200"/>
              <a:t>Waterfall ("cascata")</a:t>
            </a:r>
            <a:endParaRPr sz="3200"/>
          </a:p>
          <a:p>
            <a:pPr lvl="1" indent="-507987">
              <a:lnSpc>
                <a:spcPct val="113000"/>
              </a:lnSpc>
              <a:spcBef>
                <a:spcPts val="1333"/>
              </a:spcBef>
              <a:buSzPts val="2400"/>
            </a:pPr>
            <a:r>
              <a:rPr lang="en" sz="3200"/>
              <a:t>Ágil</a:t>
            </a:r>
            <a:endParaRPr sz="3200"/>
          </a:p>
          <a:p>
            <a:pPr marL="0" indent="0">
              <a:lnSpc>
                <a:spcPct val="113000"/>
              </a:lnSpc>
              <a:spcBef>
                <a:spcPts val="1333"/>
              </a:spcBef>
              <a:spcAft>
                <a:spcPts val="1333"/>
              </a:spcAft>
              <a:buNone/>
            </a:pPr>
            <a:endParaRPr/>
          </a:p>
        </p:txBody>
      </p:sp>
      <p:sp>
        <p:nvSpPr>
          <p:cNvPr id="316" name="Google Shape;316;p4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sultado de imagem para logo inat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1531" y="957318"/>
            <a:ext cx="2928937" cy="82227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ítulo 1"/>
          <p:cNvSpPr>
            <a:spLocks noGrp="1"/>
          </p:cNvSpPr>
          <p:nvPr>
            <p:ph type="ctrTitle"/>
          </p:nvPr>
        </p:nvSpPr>
        <p:spPr>
          <a:xfrm>
            <a:off x="1431940" y="2042809"/>
            <a:ext cx="9144000" cy="2865368"/>
          </a:xfrm>
        </p:spPr>
        <p:txBody>
          <a:bodyPr>
            <a:normAutofit fontScale="90000"/>
          </a:bodyPr>
          <a:lstStyle/>
          <a:p>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br>
              <a:rPr lang="pt-BR" sz="4000" dirty="0"/>
            </a:br>
            <a:r>
              <a:rPr lang="pt-BR" dirty="0"/>
              <a:t> Por que Engenharia de Software? Indo além do código</a:t>
            </a:r>
          </a:p>
        </p:txBody>
      </p:sp>
    </p:spTree>
    <p:extLst>
      <p:ext uri="{BB962C8B-B14F-4D97-AF65-F5344CB8AC3E}">
        <p14:creationId xmlns:p14="http://schemas.microsoft.com/office/powerpoint/2010/main" val="3132690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Modelo em Cascata</a:t>
            </a:r>
            <a:endParaRPr/>
          </a:p>
        </p:txBody>
      </p:sp>
      <p:sp>
        <p:nvSpPr>
          <p:cNvPr id="322" name="Google Shape;322;p49"/>
          <p:cNvSpPr txBox="1">
            <a:spLocks noGrp="1"/>
          </p:cNvSpPr>
          <p:nvPr>
            <p:ph type="body" idx="1"/>
          </p:nvPr>
        </p:nvSpPr>
        <p:spPr>
          <a:xfrm>
            <a:off x="415600" y="1536633"/>
            <a:ext cx="11360800" cy="1140800"/>
          </a:xfrm>
          <a:prstGeom prst="rect">
            <a:avLst/>
          </a:prstGeom>
        </p:spPr>
        <p:txBody>
          <a:bodyPr spcFirstLastPara="1" vert="horz" wrap="square" lIns="121900" tIns="121900" rIns="121900" bIns="121900" rtlCol="0" anchor="t" anchorCtr="0">
            <a:noAutofit/>
          </a:bodyPr>
          <a:lstStyle/>
          <a:p>
            <a:pPr indent="-507987">
              <a:lnSpc>
                <a:spcPct val="114000"/>
              </a:lnSpc>
              <a:buSzPts val="2400"/>
            </a:pPr>
            <a:r>
              <a:rPr lang="en" sz="3200"/>
              <a:t>Inspirado em processos de engenharias tradicionais, como Civil, Mecânica, Elétrica, etc</a:t>
            </a:r>
            <a:endParaRPr sz="3200"/>
          </a:p>
          <a:p>
            <a:pPr indent="-507987">
              <a:lnSpc>
                <a:spcPct val="114000"/>
              </a:lnSpc>
              <a:spcBef>
                <a:spcPts val="1333"/>
              </a:spcBef>
              <a:buSzPts val="2400"/>
            </a:pPr>
            <a:r>
              <a:rPr lang="en" sz="3200"/>
              <a:t>Proposto na década de 70 e muito usado até ~1990</a:t>
            </a:r>
            <a:endParaRPr sz="3200"/>
          </a:p>
          <a:p>
            <a:pPr marL="0" indent="0">
              <a:lnSpc>
                <a:spcPct val="114000"/>
              </a:lnSpc>
              <a:spcBef>
                <a:spcPts val="1333"/>
              </a:spcBef>
              <a:spcAft>
                <a:spcPts val="1333"/>
              </a:spcAft>
              <a:buNone/>
            </a:pPr>
            <a:endParaRPr sz="3200"/>
          </a:p>
        </p:txBody>
      </p:sp>
      <p:sp>
        <p:nvSpPr>
          <p:cNvPr id="323" name="Google Shape;323;p4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Modelo em Cascata</a:t>
            </a:r>
            <a:endParaRPr/>
          </a:p>
        </p:txBody>
      </p:sp>
      <p:sp>
        <p:nvSpPr>
          <p:cNvPr id="329" name="Google Shape;329;p5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41</a:t>
            </a:fld>
            <a:endParaRPr/>
          </a:p>
        </p:txBody>
      </p:sp>
      <p:pic>
        <p:nvPicPr>
          <p:cNvPr id="330" name="Google Shape;330;p50"/>
          <p:cNvPicPr preferRelativeResize="0"/>
          <p:nvPr/>
        </p:nvPicPr>
        <p:blipFill>
          <a:blip r:embed="rId3">
            <a:alphaModFix/>
          </a:blip>
          <a:stretch>
            <a:fillRect/>
          </a:stretch>
        </p:blipFill>
        <p:spPr>
          <a:xfrm>
            <a:off x="609601" y="1458567"/>
            <a:ext cx="8056631" cy="50946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Desenvolvimento Ágil </a:t>
            </a:r>
            <a:endParaRPr/>
          </a:p>
        </p:txBody>
      </p:sp>
      <p:sp>
        <p:nvSpPr>
          <p:cNvPr id="361" name="Google Shape;361;p54"/>
          <p:cNvSpPr txBox="1">
            <a:spLocks noGrp="1"/>
          </p:cNvSpPr>
          <p:nvPr>
            <p:ph type="body" idx="1"/>
          </p:nvPr>
        </p:nvSpPr>
        <p:spPr>
          <a:xfrm>
            <a:off x="415600" y="1435033"/>
            <a:ext cx="11360800" cy="935600"/>
          </a:xfrm>
          <a:prstGeom prst="rect">
            <a:avLst/>
          </a:prstGeom>
        </p:spPr>
        <p:txBody>
          <a:bodyPr spcFirstLastPara="1" vert="horz" wrap="square" lIns="121900" tIns="121900" rIns="121900" bIns="121900" rtlCol="0" anchor="t" anchorCtr="0">
            <a:noAutofit/>
          </a:bodyPr>
          <a:lstStyle/>
          <a:p>
            <a:pPr indent="-507987">
              <a:lnSpc>
                <a:spcPct val="113000"/>
              </a:lnSpc>
              <a:buClr>
                <a:schemeClr val="dk2"/>
              </a:buClr>
              <a:buSzPts val="2400"/>
              <a:buFont typeface="Arial"/>
              <a:buChar char="●"/>
            </a:pPr>
            <a:r>
              <a:rPr lang="en" sz="3200"/>
              <a:t>Profundo impacto na indústria de software </a:t>
            </a:r>
            <a:endParaRPr sz="3200"/>
          </a:p>
          <a:p>
            <a:pPr indent="-507987">
              <a:lnSpc>
                <a:spcPct val="113000"/>
              </a:lnSpc>
              <a:spcBef>
                <a:spcPts val="1333"/>
              </a:spcBef>
              <a:buClr>
                <a:schemeClr val="dk2"/>
              </a:buClr>
              <a:buSzPts val="2400"/>
              <a:buFont typeface="Arial"/>
              <a:buChar char="●"/>
            </a:pPr>
            <a:r>
              <a:rPr lang="en" sz="3200"/>
              <a:t>Hoje, tudo é ágil… Talvez adjetivo até desgastado</a:t>
            </a:r>
            <a:endParaRPr sz="3200"/>
          </a:p>
          <a:p>
            <a:pPr marL="0" indent="0">
              <a:lnSpc>
                <a:spcPct val="113000"/>
              </a:lnSpc>
              <a:spcBef>
                <a:spcPts val="1333"/>
              </a:spcBef>
              <a:buNone/>
            </a:pPr>
            <a:endParaRPr/>
          </a:p>
          <a:p>
            <a:pPr marL="0" indent="0">
              <a:lnSpc>
                <a:spcPct val="113000"/>
              </a:lnSpc>
              <a:spcBef>
                <a:spcPts val="1333"/>
              </a:spcBef>
              <a:spcAft>
                <a:spcPts val="1333"/>
              </a:spcAft>
              <a:buNone/>
            </a:pPr>
            <a:endParaRPr/>
          </a:p>
        </p:txBody>
      </p:sp>
      <p:sp>
        <p:nvSpPr>
          <p:cNvPr id="362" name="Google Shape;362;p5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42</a:t>
            </a:fld>
            <a:endParaRPr/>
          </a:p>
        </p:txBody>
      </p:sp>
      <p:pic>
        <p:nvPicPr>
          <p:cNvPr id="363" name="Google Shape;363;p54"/>
          <p:cNvPicPr preferRelativeResize="0"/>
          <p:nvPr/>
        </p:nvPicPr>
        <p:blipFill>
          <a:blip r:embed="rId3">
            <a:alphaModFix/>
          </a:blip>
          <a:stretch>
            <a:fillRect/>
          </a:stretch>
        </p:blipFill>
        <p:spPr>
          <a:xfrm>
            <a:off x="1199933" y="3073667"/>
            <a:ext cx="2477200" cy="3228268"/>
          </a:xfrm>
          <a:prstGeom prst="rect">
            <a:avLst/>
          </a:prstGeom>
          <a:noFill/>
          <a:ln>
            <a:noFill/>
          </a:ln>
        </p:spPr>
      </p:pic>
      <p:sp>
        <p:nvSpPr>
          <p:cNvPr id="364" name="Google Shape;364;p54"/>
          <p:cNvSpPr txBox="1"/>
          <p:nvPr/>
        </p:nvSpPr>
        <p:spPr>
          <a:xfrm>
            <a:off x="1666800" y="6264000"/>
            <a:ext cx="1617200" cy="763600"/>
          </a:xfrm>
          <a:prstGeom prst="rect">
            <a:avLst/>
          </a:prstGeom>
          <a:noFill/>
          <a:ln>
            <a:noFill/>
          </a:ln>
        </p:spPr>
        <p:txBody>
          <a:bodyPr spcFirstLastPara="1" wrap="square" lIns="121900" tIns="121900" rIns="121900" bIns="121900" anchor="t" anchorCtr="0">
            <a:noAutofit/>
          </a:bodyPr>
          <a:lstStyle/>
          <a:p>
            <a:r>
              <a:rPr lang="en" sz="2400"/>
              <a:t>Março 2019</a:t>
            </a:r>
            <a:endParaRPr sz="2400"/>
          </a:p>
        </p:txBody>
      </p:sp>
      <p:pic>
        <p:nvPicPr>
          <p:cNvPr id="365" name="Google Shape;365;p54"/>
          <p:cNvPicPr preferRelativeResize="0"/>
          <p:nvPr/>
        </p:nvPicPr>
        <p:blipFill>
          <a:blip r:embed="rId4">
            <a:alphaModFix/>
          </a:blip>
          <a:stretch>
            <a:fillRect/>
          </a:stretch>
        </p:blipFill>
        <p:spPr>
          <a:xfrm>
            <a:off x="4324867" y="3125067"/>
            <a:ext cx="2603451" cy="3228268"/>
          </a:xfrm>
          <a:prstGeom prst="rect">
            <a:avLst/>
          </a:prstGeom>
          <a:noFill/>
          <a:ln>
            <a:noFill/>
          </a:ln>
        </p:spPr>
      </p:pic>
      <p:sp>
        <p:nvSpPr>
          <p:cNvPr id="366" name="Google Shape;366;p54"/>
          <p:cNvSpPr txBox="1"/>
          <p:nvPr/>
        </p:nvSpPr>
        <p:spPr>
          <a:xfrm>
            <a:off x="4918000" y="6264000"/>
            <a:ext cx="1617200" cy="763600"/>
          </a:xfrm>
          <a:prstGeom prst="rect">
            <a:avLst/>
          </a:prstGeom>
          <a:noFill/>
          <a:ln>
            <a:noFill/>
          </a:ln>
        </p:spPr>
        <p:txBody>
          <a:bodyPr spcFirstLastPara="1" wrap="square" lIns="121900" tIns="121900" rIns="121900" bIns="121900" anchor="t" anchorCtr="0">
            <a:noAutofit/>
          </a:bodyPr>
          <a:lstStyle/>
          <a:p>
            <a:r>
              <a:rPr lang="en" sz="2400"/>
              <a:t>Maio 2020</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5"/>
          <p:cNvSpPr txBox="1">
            <a:spLocks noGrp="1"/>
          </p:cNvSpPr>
          <p:nvPr>
            <p:ph type="title"/>
          </p:nvPr>
        </p:nvSpPr>
        <p:spPr>
          <a:xfrm>
            <a:off x="415600" y="390167"/>
            <a:ext cx="11360800" cy="763600"/>
          </a:xfrm>
          <a:prstGeom prst="rect">
            <a:avLst/>
          </a:prstGeom>
        </p:spPr>
        <p:txBody>
          <a:bodyPr spcFirstLastPara="1" vert="horz" wrap="square" lIns="121900" tIns="121900" rIns="121900" bIns="121900" rtlCol="0" anchor="t" anchorCtr="0">
            <a:noAutofit/>
          </a:bodyPr>
          <a:lstStyle/>
          <a:p>
            <a:r>
              <a:rPr lang="en" sz="3467"/>
              <a:t>Fizemos a seguinte pergunta para 415 devs brasileiros</a:t>
            </a:r>
            <a:endParaRPr sz="3467"/>
          </a:p>
        </p:txBody>
      </p:sp>
      <p:sp>
        <p:nvSpPr>
          <p:cNvPr id="372" name="Google Shape;372;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43</a:t>
            </a:fld>
            <a:endParaRPr/>
          </a:p>
        </p:txBody>
      </p:sp>
      <p:pic>
        <p:nvPicPr>
          <p:cNvPr id="373" name="Google Shape;373;p55"/>
          <p:cNvPicPr preferRelativeResize="0"/>
          <p:nvPr/>
        </p:nvPicPr>
        <p:blipFill>
          <a:blip r:embed="rId3">
            <a:alphaModFix/>
          </a:blip>
          <a:stretch>
            <a:fillRect/>
          </a:stretch>
        </p:blipFill>
        <p:spPr>
          <a:xfrm>
            <a:off x="508001" y="1231333"/>
            <a:ext cx="7999935" cy="4946600"/>
          </a:xfrm>
          <a:prstGeom prst="rect">
            <a:avLst/>
          </a:prstGeom>
          <a:noFill/>
          <a:ln w="9525" cap="flat" cmpd="sng">
            <a:solidFill>
              <a:schemeClr val="dk2"/>
            </a:solidFill>
            <a:prstDash val="solid"/>
            <a:round/>
            <a:headEnd type="none" w="sm" len="sm"/>
            <a:tailEnd type="none" w="sm" len="sm"/>
          </a:ln>
        </p:spPr>
      </p:pic>
      <p:sp>
        <p:nvSpPr>
          <p:cNvPr id="374" name="Google Shape;374;p55"/>
          <p:cNvSpPr/>
          <p:nvPr/>
        </p:nvSpPr>
        <p:spPr>
          <a:xfrm>
            <a:off x="7427200" y="5332500"/>
            <a:ext cx="1492000" cy="902000"/>
          </a:xfrm>
          <a:prstGeom prst="ellipse">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 name="Google Shape;375;p55"/>
          <p:cNvSpPr txBox="1"/>
          <p:nvPr/>
        </p:nvSpPr>
        <p:spPr>
          <a:xfrm>
            <a:off x="471000" y="6177733"/>
            <a:ext cx="8264000" cy="763600"/>
          </a:xfrm>
          <a:prstGeom prst="rect">
            <a:avLst/>
          </a:prstGeom>
          <a:noFill/>
          <a:ln>
            <a:noFill/>
          </a:ln>
        </p:spPr>
        <p:txBody>
          <a:bodyPr spcFirstLastPara="1" wrap="square" lIns="121900" tIns="121900" rIns="121900" bIns="121900" anchor="t" anchorCtr="0">
            <a:noAutofit/>
          </a:bodyPr>
          <a:lstStyle/>
          <a:p>
            <a:r>
              <a:rPr lang="en" sz="1333"/>
              <a:t>Fonte: </a:t>
            </a:r>
            <a:r>
              <a:rPr lang="en" sz="1333">
                <a:solidFill>
                  <a:srgbClr val="222222"/>
                </a:solidFill>
                <a:highlight>
                  <a:srgbClr val="FFFFFF"/>
                </a:highlight>
              </a:rPr>
              <a:t>Surveying the Impacts of COVID-19 on the Perceived Productivity of Brazilian Software Developers. SBES 2020</a:t>
            </a:r>
            <a:endParaRPr sz="1333"/>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5571"/>
            <a:ext cx="10515600" cy="1325563"/>
          </a:xfrm>
        </p:spPr>
        <p:txBody>
          <a:bodyPr>
            <a:normAutofit/>
          </a:bodyPr>
          <a:lstStyle/>
          <a:p>
            <a:pPr algn="ctr"/>
            <a:r>
              <a:rPr lang="pt-BR" dirty="0"/>
              <a:t>Referência</a:t>
            </a:r>
          </a:p>
        </p:txBody>
      </p:sp>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2">
            <a:extLst>
              <a:ext uri="{FF2B5EF4-FFF2-40B4-BE49-F238E27FC236}">
                <a16:creationId xmlns:a16="http://schemas.microsoft.com/office/drawing/2014/main" id="{D2539275-4438-C440-AA9A-78DC46E80367}"/>
              </a:ext>
            </a:extLst>
          </p:cNvPr>
          <p:cNvPicPr>
            <a:picLocks noChangeAspect="1"/>
          </p:cNvPicPr>
          <p:nvPr/>
        </p:nvPicPr>
        <p:blipFill>
          <a:blip r:embed="rId3"/>
          <a:stretch>
            <a:fillRect/>
          </a:stretch>
        </p:blipFill>
        <p:spPr>
          <a:xfrm>
            <a:off x="838200" y="1883142"/>
            <a:ext cx="2764625" cy="4419935"/>
          </a:xfrm>
          <a:prstGeom prst="rect">
            <a:avLst/>
          </a:prstGeom>
        </p:spPr>
      </p:pic>
      <p:sp>
        <p:nvSpPr>
          <p:cNvPr id="12" name="TextBox 11">
            <a:extLst>
              <a:ext uri="{FF2B5EF4-FFF2-40B4-BE49-F238E27FC236}">
                <a16:creationId xmlns:a16="http://schemas.microsoft.com/office/drawing/2014/main" id="{5899A09A-9AB5-2D4C-9434-9593C8E45011}"/>
              </a:ext>
            </a:extLst>
          </p:cNvPr>
          <p:cNvSpPr txBox="1"/>
          <p:nvPr/>
        </p:nvSpPr>
        <p:spPr>
          <a:xfrm>
            <a:off x="3972059" y="2280931"/>
            <a:ext cx="7856775" cy="4031873"/>
          </a:xfrm>
          <a:prstGeom prst="rect">
            <a:avLst/>
          </a:prstGeom>
          <a:noFill/>
        </p:spPr>
        <p:txBody>
          <a:bodyPr wrap="square" rtlCol="0">
            <a:spAutoFit/>
          </a:bodyPr>
          <a:lstStyle/>
          <a:p>
            <a:pPr marL="457200" indent="-457200">
              <a:buFont typeface="Wingdings" panose="05000000000000000000" pitchFamily="2" charset="2"/>
              <a:buChar char="ü"/>
            </a:pPr>
            <a:r>
              <a:rPr lang="pt-BR" sz="3200" dirty="0"/>
              <a:t>Engenharia de Software Moderna </a:t>
            </a:r>
          </a:p>
          <a:p>
            <a:pPr marL="457200" indent="-457200">
              <a:buFont typeface="Wingdings" panose="05000000000000000000" pitchFamily="2" charset="2"/>
              <a:buChar char="ü"/>
            </a:pPr>
            <a:r>
              <a:rPr lang="pt-BR" sz="3200" dirty="0">
                <a:hlinkClick r:id="rId4"/>
              </a:rPr>
              <a:t>https://engsoftmoderna.info</a:t>
            </a:r>
            <a:endParaRPr lang="pt-BR" sz="3200" dirty="0"/>
          </a:p>
          <a:p>
            <a:pPr marL="457200" indent="-457200">
              <a:buFont typeface="Wingdings" panose="05000000000000000000" pitchFamily="2" charset="2"/>
              <a:buChar char="ü"/>
            </a:pPr>
            <a:r>
              <a:rPr lang="pt-BR" sz="3200" dirty="0"/>
              <a:t>Versão HTML disponível gratuitamente, sem custo adicional e frete grátis</a:t>
            </a:r>
          </a:p>
          <a:p>
            <a:pPr marL="457200" indent="-457200">
              <a:buFont typeface="Wingdings" panose="05000000000000000000" pitchFamily="2" charset="2"/>
              <a:buChar char="ü"/>
            </a:pPr>
            <a:endParaRPr lang="pt-BR" sz="3200" dirty="0"/>
          </a:p>
          <a:p>
            <a:pPr marL="457200" indent="-457200">
              <a:buFont typeface="Wingdings" panose="05000000000000000000" pitchFamily="2" charset="2"/>
              <a:buChar char="ü"/>
            </a:pPr>
            <a:r>
              <a:rPr lang="pt-BR" sz="3200" dirty="0"/>
              <a:t>Autor: Marco Túlio Valente</a:t>
            </a:r>
          </a:p>
          <a:p>
            <a:pPr marL="457200" indent="-457200">
              <a:buFont typeface="Wingdings" panose="05000000000000000000" pitchFamily="2" charset="2"/>
              <a:buChar char="ü"/>
            </a:pPr>
            <a:r>
              <a:rPr lang="pt-BR" sz="3200" dirty="0"/>
              <a:t>Ano: 2020</a:t>
            </a:r>
          </a:p>
          <a:p>
            <a:r>
              <a:rPr lang="pt-BR" sz="3200" dirty="0"/>
              <a:t> </a:t>
            </a:r>
          </a:p>
        </p:txBody>
      </p:sp>
      <p:sp>
        <p:nvSpPr>
          <p:cNvPr id="5" name="Slide Number Placeholder 4">
            <a:extLst>
              <a:ext uri="{FF2B5EF4-FFF2-40B4-BE49-F238E27FC236}">
                <a16:creationId xmlns:a16="http://schemas.microsoft.com/office/drawing/2014/main" id="{4CBE0514-9016-304D-8F37-C172C8AD0D49}"/>
              </a:ext>
            </a:extLst>
          </p:cNvPr>
          <p:cNvSpPr>
            <a:spLocks noGrp="1"/>
          </p:cNvSpPr>
          <p:nvPr>
            <p:ph type="sldNum" sz="quarter" idx="12"/>
          </p:nvPr>
        </p:nvSpPr>
        <p:spPr/>
        <p:txBody>
          <a:bodyPr/>
          <a:lstStyle/>
          <a:p>
            <a:fld id="{496F7F01-F75C-4AEA-A623-ABCD56CA9913}" type="slidenum">
              <a:rPr lang="pt-BR" smtClean="0"/>
              <a:t>44</a:t>
            </a:fld>
            <a:endParaRPr lang="pt-BR"/>
          </a:p>
        </p:txBody>
      </p:sp>
    </p:spTree>
    <p:extLst>
      <p:ext uri="{BB962C8B-B14F-4D97-AF65-F5344CB8AC3E}">
        <p14:creationId xmlns:p14="http://schemas.microsoft.com/office/powerpoint/2010/main" val="763440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68686"/>
            <a:ext cx="10515600" cy="1325563"/>
          </a:xfrm>
        </p:spPr>
        <p:txBody>
          <a:bodyPr>
            <a:normAutofit/>
          </a:bodyPr>
          <a:lstStyle/>
          <a:p>
            <a:pPr algn="ctr"/>
            <a:r>
              <a:rPr lang="pt-BR" dirty="0"/>
              <a:t>Implementações</a:t>
            </a:r>
          </a:p>
        </p:txBody>
      </p:sp>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5899A09A-9AB5-2D4C-9434-9593C8E45011}"/>
              </a:ext>
            </a:extLst>
          </p:cNvPr>
          <p:cNvSpPr txBox="1"/>
          <p:nvPr/>
        </p:nvSpPr>
        <p:spPr>
          <a:xfrm>
            <a:off x="1140292" y="2767280"/>
            <a:ext cx="9151572" cy="1323439"/>
          </a:xfrm>
          <a:prstGeom prst="rect">
            <a:avLst/>
          </a:prstGeom>
          <a:noFill/>
        </p:spPr>
        <p:txBody>
          <a:bodyPr wrap="square" rtlCol="0">
            <a:spAutoFit/>
          </a:bodyPr>
          <a:lstStyle/>
          <a:p>
            <a:r>
              <a:rPr lang="pt-BR" sz="4000" dirty="0">
                <a:hlinkClick r:id="rId3"/>
              </a:rPr>
              <a:t>https://github.com/chrislima-inatel/C214</a:t>
            </a:r>
            <a:endParaRPr lang="pt-BR" sz="4000" dirty="0"/>
          </a:p>
          <a:p>
            <a:endParaRPr lang="pt-BR" sz="4000" dirty="0"/>
          </a:p>
        </p:txBody>
      </p:sp>
      <p:pic>
        <p:nvPicPr>
          <p:cNvPr id="10" name="Picture 2" descr="Resultado de imagem para github icon">
            <a:extLst>
              <a:ext uri="{FF2B5EF4-FFF2-40B4-BE49-F238E27FC236}">
                <a16:creationId xmlns:a16="http://schemas.microsoft.com/office/drawing/2014/main" id="{B2C8EB79-6849-FC42-B5AC-544CC2EA2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7985" y="3676973"/>
            <a:ext cx="2655815" cy="265581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4716D21-B9CA-5648-9A5D-B7F956725B9A}"/>
              </a:ext>
            </a:extLst>
          </p:cNvPr>
          <p:cNvSpPr>
            <a:spLocks noGrp="1"/>
          </p:cNvSpPr>
          <p:nvPr>
            <p:ph type="sldNum" sz="quarter" idx="12"/>
          </p:nvPr>
        </p:nvSpPr>
        <p:spPr/>
        <p:txBody>
          <a:bodyPr/>
          <a:lstStyle/>
          <a:p>
            <a:fld id="{496F7F01-F75C-4AEA-A623-ABCD56CA9913}" type="slidenum">
              <a:rPr lang="pt-BR" smtClean="0"/>
              <a:t>45</a:t>
            </a:fld>
            <a:endParaRPr lang="pt-BR"/>
          </a:p>
        </p:txBody>
      </p:sp>
    </p:spTree>
    <p:extLst>
      <p:ext uri="{BB962C8B-B14F-4D97-AF65-F5344CB8AC3E}">
        <p14:creationId xmlns:p14="http://schemas.microsoft.com/office/powerpoint/2010/main" val="2592794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65571"/>
            <a:ext cx="10515600" cy="1325563"/>
          </a:xfrm>
        </p:spPr>
        <p:txBody>
          <a:bodyPr>
            <a:normAutofit/>
          </a:bodyPr>
          <a:lstStyle/>
          <a:p>
            <a:pPr algn="ctr"/>
            <a:r>
              <a:rPr lang="pt-BR" dirty="0"/>
              <a:t>Material Complementar</a:t>
            </a:r>
          </a:p>
        </p:txBody>
      </p:sp>
      <p:sp>
        <p:nvSpPr>
          <p:cNvPr id="8" name="Retângulo 6"/>
          <p:cNvSpPr/>
          <p:nvPr/>
        </p:nvSpPr>
        <p:spPr>
          <a:xfrm>
            <a:off x="0" y="0"/>
            <a:ext cx="216000" cy="6858000"/>
          </a:xfrm>
          <a:prstGeom prst="rect">
            <a:avLst/>
          </a:prstGeom>
          <a:solidFill>
            <a:srgbClr val="045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spaço Reservado para Conteúdo 2">
            <a:extLst>
              <a:ext uri="{FF2B5EF4-FFF2-40B4-BE49-F238E27FC236}">
                <a16:creationId xmlns:a16="http://schemas.microsoft.com/office/drawing/2014/main" id="{B49B171B-8E2E-4B50-ADB2-87B0FC0D608E}"/>
              </a:ext>
            </a:extLst>
          </p:cNvPr>
          <p:cNvSpPr>
            <a:spLocks noGrp="1"/>
          </p:cNvSpPr>
          <p:nvPr>
            <p:ph idx="1"/>
          </p:nvPr>
        </p:nvSpPr>
        <p:spPr>
          <a:xfrm>
            <a:off x="838200" y="2254061"/>
            <a:ext cx="6243536" cy="3176498"/>
          </a:xfrm>
        </p:spPr>
        <p:txBody>
          <a:bodyPr>
            <a:noAutofit/>
          </a:bodyPr>
          <a:lstStyle/>
          <a:p>
            <a:pPr>
              <a:buBlip>
                <a:blip r:embed="rId3"/>
              </a:buBlip>
            </a:pPr>
            <a:r>
              <a:rPr lang="pt-BR" sz="3200" dirty="0"/>
              <a:t> Apostila </a:t>
            </a:r>
            <a:r>
              <a:rPr lang="pt-BR" sz="3200" dirty="0" err="1"/>
              <a:t>Caelum</a:t>
            </a:r>
            <a:r>
              <a:rPr lang="pt-BR" sz="3200" dirty="0"/>
              <a:t> FJ-11</a:t>
            </a:r>
          </a:p>
          <a:p>
            <a:pPr>
              <a:buBlip>
                <a:blip r:embed="rId3"/>
              </a:buBlip>
            </a:pPr>
            <a:r>
              <a:rPr lang="pt-BR" sz="3200" dirty="0"/>
              <a:t> Java e Orientação a Objetos</a:t>
            </a:r>
          </a:p>
        </p:txBody>
      </p:sp>
      <p:pic>
        <p:nvPicPr>
          <p:cNvPr id="3" name="Picture 2">
            <a:extLst>
              <a:ext uri="{FF2B5EF4-FFF2-40B4-BE49-F238E27FC236}">
                <a16:creationId xmlns:a16="http://schemas.microsoft.com/office/drawing/2014/main" id="{158A3C32-974C-064B-8AB7-14AECCBFCE9D}"/>
              </a:ext>
            </a:extLst>
          </p:cNvPr>
          <p:cNvPicPr>
            <a:picLocks noChangeAspect="1"/>
          </p:cNvPicPr>
          <p:nvPr/>
        </p:nvPicPr>
        <p:blipFill rotWithShape="1">
          <a:blip r:embed="rId4"/>
          <a:srcRect l="11294" t="11932" r="11192" b="11472"/>
          <a:stretch/>
        </p:blipFill>
        <p:spPr>
          <a:xfrm>
            <a:off x="7933789" y="1923320"/>
            <a:ext cx="3763347" cy="3718723"/>
          </a:xfrm>
          <a:prstGeom prst="rect">
            <a:avLst/>
          </a:prstGeom>
        </p:spPr>
      </p:pic>
      <p:sp>
        <p:nvSpPr>
          <p:cNvPr id="5" name="Slide Number Placeholder 4">
            <a:extLst>
              <a:ext uri="{FF2B5EF4-FFF2-40B4-BE49-F238E27FC236}">
                <a16:creationId xmlns:a16="http://schemas.microsoft.com/office/drawing/2014/main" id="{27A81F64-A921-7441-9F99-B426F83FEEC5}"/>
              </a:ext>
            </a:extLst>
          </p:cNvPr>
          <p:cNvSpPr>
            <a:spLocks noGrp="1"/>
          </p:cNvSpPr>
          <p:nvPr>
            <p:ph type="sldNum" sz="quarter" idx="12"/>
          </p:nvPr>
        </p:nvSpPr>
        <p:spPr/>
        <p:txBody>
          <a:bodyPr/>
          <a:lstStyle/>
          <a:p>
            <a:fld id="{496F7F01-F75C-4AEA-A623-ABCD56CA9913}" type="slidenum">
              <a:rPr lang="pt-BR" smtClean="0"/>
              <a:t>46</a:t>
            </a:fld>
            <a:endParaRPr lang="pt-BR"/>
          </a:p>
        </p:txBody>
      </p:sp>
    </p:spTree>
    <p:extLst>
      <p:ext uri="{BB962C8B-B14F-4D97-AF65-F5344CB8AC3E}">
        <p14:creationId xmlns:p14="http://schemas.microsoft.com/office/powerpoint/2010/main" val="405456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BCCB2-ADEE-FD45-8C18-70279114BA7E}"/>
              </a:ext>
            </a:extLst>
          </p:cNvPr>
          <p:cNvPicPr>
            <a:picLocks noChangeAspect="1"/>
          </p:cNvPicPr>
          <p:nvPr/>
        </p:nvPicPr>
        <p:blipFill>
          <a:blip r:embed="rId2"/>
          <a:stretch>
            <a:fillRect/>
          </a:stretch>
        </p:blipFill>
        <p:spPr>
          <a:xfrm>
            <a:off x="2861187" y="149405"/>
            <a:ext cx="6469625" cy="4852219"/>
          </a:xfrm>
          <a:prstGeom prst="rect">
            <a:avLst/>
          </a:prstGeom>
        </p:spPr>
      </p:pic>
      <p:sp>
        <p:nvSpPr>
          <p:cNvPr id="7" name="TextBox 6">
            <a:extLst>
              <a:ext uri="{FF2B5EF4-FFF2-40B4-BE49-F238E27FC236}">
                <a16:creationId xmlns:a16="http://schemas.microsoft.com/office/drawing/2014/main" id="{0D3AE0B2-4300-8D40-AD9C-A542FC86BE35}"/>
              </a:ext>
            </a:extLst>
          </p:cNvPr>
          <p:cNvSpPr txBox="1"/>
          <p:nvPr/>
        </p:nvSpPr>
        <p:spPr>
          <a:xfrm>
            <a:off x="2861187" y="5154266"/>
            <a:ext cx="6469625" cy="1384995"/>
          </a:xfrm>
          <a:prstGeom prst="rect">
            <a:avLst/>
          </a:prstGeom>
          <a:noFill/>
        </p:spPr>
        <p:txBody>
          <a:bodyPr wrap="square" rtlCol="0">
            <a:spAutoFit/>
          </a:bodyPr>
          <a:lstStyle/>
          <a:p>
            <a:pPr marL="457200" indent="-457200">
              <a:buFont typeface="Wingdings" panose="05000000000000000000" pitchFamily="2" charset="2"/>
              <a:buChar char="ü"/>
            </a:pPr>
            <a:r>
              <a:rPr lang="pt-BR" sz="2800" dirty="0"/>
              <a:t>Basta conhecer as notas musicais para compor boas músicas?</a:t>
            </a:r>
          </a:p>
          <a:p>
            <a:pPr marL="457200" indent="-457200">
              <a:buBlip>
                <a:blip r:embed="rId3"/>
              </a:buBlip>
            </a:pPr>
            <a:endParaRPr lang="pt-BR" sz="2800" dirty="0"/>
          </a:p>
        </p:txBody>
      </p:sp>
    </p:spTree>
    <p:extLst>
      <p:ext uri="{BB962C8B-B14F-4D97-AF65-F5344CB8AC3E}">
        <p14:creationId xmlns:p14="http://schemas.microsoft.com/office/powerpoint/2010/main" val="2699782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D22F22-ABCD-984B-BE89-EF3AFE0008E7}"/>
              </a:ext>
            </a:extLst>
          </p:cNvPr>
          <p:cNvPicPr>
            <a:picLocks noChangeAspect="1"/>
          </p:cNvPicPr>
          <p:nvPr/>
        </p:nvPicPr>
        <p:blipFill>
          <a:blip r:embed="rId3"/>
          <a:stretch>
            <a:fillRect/>
          </a:stretch>
        </p:blipFill>
        <p:spPr>
          <a:xfrm>
            <a:off x="2517889" y="367795"/>
            <a:ext cx="7156222" cy="4050390"/>
          </a:xfrm>
          <a:prstGeom prst="rect">
            <a:avLst/>
          </a:prstGeom>
        </p:spPr>
      </p:pic>
      <p:sp>
        <p:nvSpPr>
          <p:cNvPr id="6" name="TextBox 5">
            <a:extLst>
              <a:ext uri="{FF2B5EF4-FFF2-40B4-BE49-F238E27FC236}">
                <a16:creationId xmlns:a16="http://schemas.microsoft.com/office/drawing/2014/main" id="{046A4C67-9923-B146-8326-C22664DFF7FF}"/>
              </a:ext>
            </a:extLst>
          </p:cNvPr>
          <p:cNvSpPr txBox="1"/>
          <p:nvPr/>
        </p:nvSpPr>
        <p:spPr>
          <a:xfrm>
            <a:off x="182216" y="5105210"/>
            <a:ext cx="10982313" cy="1384995"/>
          </a:xfrm>
          <a:prstGeom prst="rect">
            <a:avLst/>
          </a:prstGeom>
          <a:noFill/>
        </p:spPr>
        <p:txBody>
          <a:bodyPr wrap="square" rtlCol="0">
            <a:spAutoFit/>
          </a:bodyPr>
          <a:lstStyle/>
          <a:p>
            <a:pPr marL="457200" indent="-457200">
              <a:buFont typeface="Wingdings" panose="05000000000000000000" pitchFamily="2" charset="2"/>
              <a:buChar char="ü"/>
            </a:pPr>
            <a:r>
              <a:rPr lang="pt-BR" sz="2800" dirty="0"/>
              <a:t>Basta conhecer a mistura de cores e segurar o pincel corretamente para pintar um quadro bonito?</a:t>
            </a:r>
          </a:p>
          <a:p>
            <a:pPr marL="457200" indent="-457200">
              <a:buBlip>
                <a:blip r:embed="rId4"/>
              </a:buBlip>
            </a:pPr>
            <a:endParaRPr lang="pt-BR" sz="2800" dirty="0"/>
          </a:p>
        </p:txBody>
      </p:sp>
    </p:spTree>
    <p:extLst>
      <p:ext uri="{BB962C8B-B14F-4D97-AF65-F5344CB8AC3E}">
        <p14:creationId xmlns:p14="http://schemas.microsoft.com/office/powerpoint/2010/main" val="371434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835611-F553-A741-8A05-8235F689BFA9}"/>
              </a:ext>
            </a:extLst>
          </p:cNvPr>
          <p:cNvSpPr txBox="1"/>
          <p:nvPr/>
        </p:nvSpPr>
        <p:spPr>
          <a:xfrm>
            <a:off x="177078" y="5289565"/>
            <a:ext cx="10382767" cy="954107"/>
          </a:xfrm>
          <a:prstGeom prst="rect">
            <a:avLst/>
          </a:prstGeom>
          <a:noFill/>
        </p:spPr>
        <p:txBody>
          <a:bodyPr wrap="square" rtlCol="0">
            <a:spAutoFit/>
          </a:bodyPr>
          <a:lstStyle/>
          <a:p>
            <a:pPr marL="457200" indent="-457200">
              <a:buFont typeface="Wingdings" panose="05000000000000000000" pitchFamily="2" charset="2"/>
              <a:buChar char="ü"/>
            </a:pPr>
            <a:r>
              <a:rPr lang="pt-BR" sz="2800" dirty="0"/>
              <a:t>Basta saber programar para criar programas robustos e flexíveis?</a:t>
            </a:r>
          </a:p>
          <a:p>
            <a:pPr marL="457200" indent="-457200">
              <a:buBlip>
                <a:blip r:embed="rId2"/>
              </a:buBlip>
            </a:pPr>
            <a:endParaRPr lang="pt-BR" sz="2800" dirty="0"/>
          </a:p>
        </p:txBody>
      </p:sp>
      <p:pic>
        <p:nvPicPr>
          <p:cNvPr id="7" name="Picture 2">
            <a:extLst>
              <a:ext uri="{FF2B5EF4-FFF2-40B4-BE49-F238E27FC236}">
                <a16:creationId xmlns:a16="http://schemas.microsoft.com/office/drawing/2014/main" id="{9BEE48A9-961E-B74F-8C33-165FE7C11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3" t="8109" b="6217"/>
          <a:stretch/>
        </p:blipFill>
        <p:spPr bwMode="auto">
          <a:xfrm>
            <a:off x="1141661" y="485421"/>
            <a:ext cx="9276499" cy="467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36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8337A33B-B675-6E4E-B416-28A44C361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11" y="535601"/>
            <a:ext cx="6043289" cy="34883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F6EEC2-0724-DA4A-A920-DEAAAEACB529}"/>
              </a:ext>
            </a:extLst>
          </p:cNvPr>
          <p:cNvSpPr txBox="1"/>
          <p:nvPr/>
        </p:nvSpPr>
        <p:spPr>
          <a:xfrm>
            <a:off x="277761" y="5148542"/>
            <a:ext cx="10574594" cy="1384995"/>
          </a:xfrm>
          <a:prstGeom prst="rect">
            <a:avLst/>
          </a:prstGeom>
          <a:noFill/>
        </p:spPr>
        <p:txBody>
          <a:bodyPr wrap="square" rtlCol="0">
            <a:spAutoFit/>
          </a:bodyPr>
          <a:lstStyle/>
          <a:p>
            <a:pPr marL="457200" indent="-457200">
              <a:buFont typeface="Wingdings" panose="05000000000000000000" pitchFamily="2" charset="2"/>
              <a:buChar char="ü"/>
            </a:pPr>
            <a:r>
              <a:rPr lang="pt-BR" sz="2800" dirty="0"/>
              <a:t>Certamente precisamos saber programar!</a:t>
            </a:r>
          </a:p>
          <a:p>
            <a:pPr marL="457200" indent="-457200">
              <a:buFont typeface="Wingdings" panose="05000000000000000000" pitchFamily="2" charset="2"/>
              <a:buChar char="ü"/>
            </a:pPr>
            <a:r>
              <a:rPr lang="pt-BR" sz="2800" dirty="0"/>
              <a:t>Mas não é o suficiente!</a:t>
            </a:r>
          </a:p>
          <a:p>
            <a:pPr marL="457200" indent="-457200">
              <a:buBlip>
                <a:blip r:embed="rId4"/>
              </a:buBlip>
            </a:pPr>
            <a:endParaRPr lang="pt-BR" sz="2800" dirty="0"/>
          </a:p>
        </p:txBody>
      </p:sp>
      <p:pic>
        <p:nvPicPr>
          <p:cNvPr id="2" name="Picture 1">
            <a:extLst>
              <a:ext uri="{FF2B5EF4-FFF2-40B4-BE49-F238E27FC236}">
                <a16:creationId xmlns:a16="http://schemas.microsoft.com/office/drawing/2014/main" id="{6D797556-F576-1F43-8454-BA33EC6E51BB}"/>
              </a:ext>
            </a:extLst>
          </p:cNvPr>
          <p:cNvPicPr>
            <a:picLocks noChangeAspect="1"/>
          </p:cNvPicPr>
          <p:nvPr/>
        </p:nvPicPr>
        <p:blipFill>
          <a:blip r:embed="rId5"/>
          <a:stretch>
            <a:fillRect/>
          </a:stretch>
        </p:blipFill>
        <p:spPr>
          <a:xfrm>
            <a:off x="8326276" y="1591438"/>
            <a:ext cx="2870293" cy="2870293"/>
          </a:xfrm>
          <a:prstGeom prst="rect">
            <a:avLst/>
          </a:prstGeom>
        </p:spPr>
      </p:pic>
      <p:sp>
        <p:nvSpPr>
          <p:cNvPr id="9" name="Right Arrow 8">
            <a:extLst>
              <a:ext uri="{FF2B5EF4-FFF2-40B4-BE49-F238E27FC236}">
                <a16:creationId xmlns:a16="http://schemas.microsoft.com/office/drawing/2014/main" id="{883BE9C8-1F44-A143-97F3-C3375D007F01}"/>
              </a:ext>
            </a:extLst>
          </p:cNvPr>
          <p:cNvSpPr/>
          <p:nvPr/>
        </p:nvSpPr>
        <p:spPr>
          <a:xfrm>
            <a:off x="6686755" y="3846688"/>
            <a:ext cx="1192409" cy="560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33445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F6EEC2-0724-DA4A-A920-DEAAAEACB529}"/>
              </a:ext>
            </a:extLst>
          </p:cNvPr>
          <p:cNvSpPr txBox="1"/>
          <p:nvPr/>
        </p:nvSpPr>
        <p:spPr>
          <a:xfrm>
            <a:off x="146755" y="5589470"/>
            <a:ext cx="9310601" cy="1200329"/>
          </a:xfrm>
          <a:prstGeom prst="rect">
            <a:avLst/>
          </a:prstGeom>
          <a:noFill/>
        </p:spPr>
        <p:txBody>
          <a:bodyPr wrap="square" rtlCol="0">
            <a:spAutoFit/>
          </a:bodyPr>
          <a:lstStyle/>
          <a:p>
            <a:pPr marL="742950" indent="-742950">
              <a:buFont typeface="Wingdings" panose="05000000000000000000" pitchFamily="2" charset="2"/>
              <a:buChar char="ü"/>
            </a:pPr>
            <a:r>
              <a:rPr lang="pt-BR" sz="3600" dirty="0"/>
              <a:t>É viável simplesmente sair criando código para adicionar novas funcionalidades?</a:t>
            </a:r>
          </a:p>
        </p:txBody>
      </p:sp>
      <p:pic>
        <p:nvPicPr>
          <p:cNvPr id="1026" name="Picture 2" descr="Quanto custa assinar todos os serviços de streaming no Brasil? -  Hardware.com.br">
            <a:extLst>
              <a:ext uri="{FF2B5EF4-FFF2-40B4-BE49-F238E27FC236}">
                <a16:creationId xmlns:a16="http://schemas.microsoft.com/office/drawing/2014/main" id="{8B3CF660-3600-02C9-F733-AAA3D4C3C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54" y="135512"/>
            <a:ext cx="5855089" cy="3293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tnite | Jogo Grátis Entre Plataformas — Fortnite">
            <a:extLst>
              <a:ext uri="{FF2B5EF4-FFF2-40B4-BE49-F238E27FC236}">
                <a16:creationId xmlns:a16="http://schemas.microsoft.com/office/drawing/2014/main" id="{FA4260EC-A1DE-EABD-3C64-A0EEC856B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492" y="2213090"/>
            <a:ext cx="5718042" cy="321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13385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DC587D59F2BE4A87CE49E0975C5D8D" ma:contentTypeVersion="0" ma:contentTypeDescription="Create a new document." ma:contentTypeScope="" ma:versionID="b8d161f1943d0d4586cfa7bd4fda0c80">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65DCDD-935E-403A-A594-FAF1BF9D4B1E}"/>
</file>

<file path=customXml/itemProps2.xml><?xml version="1.0" encoding="utf-8"?>
<ds:datastoreItem xmlns:ds="http://schemas.openxmlformats.org/officeDocument/2006/customXml" ds:itemID="{752711CC-A125-4F39-AAC3-04568E76F469}"/>
</file>

<file path=docProps/app.xml><?xml version="1.0" encoding="utf-8"?>
<Properties xmlns="http://schemas.openxmlformats.org/officeDocument/2006/extended-properties" xmlns:vt="http://schemas.openxmlformats.org/officeDocument/2006/docPropsVTypes">
  <TotalTime>10529</TotalTime>
  <Words>1709</Words>
  <Application>Microsoft Macintosh PowerPoint</Application>
  <PresentationFormat>Widescreen</PresentationFormat>
  <Paragraphs>233</Paragraphs>
  <Slides>46</Slides>
  <Notes>44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46</vt:i4>
      </vt:variant>
    </vt:vector>
  </HeadingPairs>
  <TitlesOfParts>
    <vt:vector size="53" baseType="lpstr">
      <vt:lpstr>-apple-system</vt:lpstr>
      <vt:lpstr>Arial</vt:lpstr>
      <vt:lpstr>Calibri</vt:lpstr>
      <vt:lpstr>Calibri Light</vt:lpstr>
      <vt:lpstr>Roboto</vt:lpstr>
      <vt:lpstr>Wingdings</vt:lpstr>
      <vt:lpstr>Tema do Office</vt:lpstr>
      <vt:lpstr>C214 – Engenharia de Software</vt:lpstr>
      <vt:lpstr>Informações Gerais</vt:lpstr>
      <vt:lpstr>Apresentação do PowerPoint</vt:lpstr>
      <vt:lpstr>                            Por que Engenharia de Software? Indo além do código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Ranking Tiobe – Jul/2022</vt:lpstr>
      <vt:lpstr>Conferência da OTAN (Alemanha, 1968)</vt:lpstr>
      <vt:lpstr>Comentário de participante da Conferência da OTAN</vt:lpstr>
      <vt:lpstr>Definição de Engenharia de Software</vt:lpstr>
      <vt:lpstr>Aulas</vt:lpstr>
      <vt:lpstr>E também cuidado: Não Existe Bala de Prata</vt:lpstr>
      <vt:lpstr>Motivo: Dificuldades Essenciais</vt:lpstr>
      <vt:lpstr>Testes de Software</vt:lpstr>
      <vt:lpstr>Frase famosa</vt:lpstr>
      <vt:lpstr>Apresentação do PowerPoint</vt:lpstr>
      <vt:lpstr>Três conceitos relacionados a testes</vt:lpstr>
      <vt:lpstr>...suponha o exemplo</vt:lpstr>
      <vt:lpstr>Apresentação do PowerPoint</vt:lpstr>
      <vt:lpstr>Outra observação importante</vt:lpstr>
      <vt:lpstr>Falha Famosa:  Explosão do  Ariane 5 (1996)</vt:lpstr>
      <vt:lpstr>30 segundos depois</vt:lpstr>
      <vt:lpstr>Relatório do Comitê de Investigação  </vt:lpstr>
      <vt:lpstr>Gerência de Configuração</vt:lpstr>
      <vt:lpstr>Processos de Desenvolvimento de Software</vt:lpstr>
      <vt:lpstr>Modelo em Cascata</vt:lpstr>
      <vt:lpstr>Modelo em Cascata</vt:lpstr>
      <vt:lpstr>Desenvolvimento Ágil </vt:lpstr>
      <vt:lpstr>Fizemos a seguinte pergunta para 415 devs brasileiros</vt:lpstr>
      <vt:lpstr>Referência</vt:lpstr>
      <vt:lpstr>Implementações</vt:lpstr>
      <vt:lpstr>Material Complementar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Chris Lima</dc:creator>
  <cp:lastModifiedBy>Chris Lima</cp:lastModifiedBy>
  <cp:revision>67</cp:revision>
  <cp:lastPrinted>2021-02-18T12:25:00Z</cp:lastPrinted>
  <dcterms:created xsi:type="dcterms:W3CDTF">2020-01-25T18:01:00Z</dcterms:created>
  <dcterms:modified xsi:type="dcterms:W3CDTF">2023-02-07T12:49:32Z</dcterms:modified>
</cp:coreProperties>
</file>